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4996-353C-6182-23F6-D0DC9F0C0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2E194-40A5-ED9B-7F9E-F67726F39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AC3A3-10F6-A675-62F7-561ECCB36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6807C-6411-1FFF-CF51-DC7279E0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DE9EA-13E3-85F8-3559-51C50509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86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8F3-85A3-CF4B-FE98-8F42F2A0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187A6-FFF3-2272-39FA-671BF8798E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90D84-9B4F-9A48-0BFD-BBCD2838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5D9C8-8D00-8208-FCEF-C2AC7EC9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C15E7-420B-A6CF-9489-6EDA206F6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72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06B829-6719-1D02-F940-332D21F61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23903-AE94-1C22-5CB5-AA962E78A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02579-C98B-6877-3A3B-D0A45F3B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A3A86-3A38-B12E-872F-DE4C777D5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7DB95-918D-9C6D-065F-6FB44950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3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8EFA3-9E44-8E31-6F0E-7FF919E71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034E8-72C6-3BA0-F28C-F291C2DB1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C3BF7-47C9-9A6E-39CF-52701D77B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15C65-17E1-9381-702B-B07C5BDB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B6EF2-2CF2-3F06-107A-07326434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68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2547-ACE6-EBDF-945C-7012389F3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342D9-9B5D-FDDB-0C63-A39D76C42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0888D-1604-CC96-AD0C-AC6C9071D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7DC1E-C7E7-0172-D851-DCA43DD40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62C69-9D29-E09E-620B-A7E48AF6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22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E10B6-C916-6D9D-0C60-81935F08F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529DE-3C3D-1105-A58A-FDE319A07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E9191-A31B-89D3-98C6-6C381A70A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7F3083-76FC-36B9-9C87-33A9D114F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5FFCD7-2B6B-CBA8-6760-D86E8FF1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21D99-EF46-739A-B03F-7F12F77D8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16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7C339-676B-B917-4866-3B02DC52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A89F1-81C7-6B7E-19F6-3B47C856B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2B456-2782-681C-9EF8-CB4CFB7BD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504208-4F03-FA92-F411-1F8B0E729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C296EE-A4B5-84B3-E9FA-6B9973902A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93B7BE-8E4C-03D4-BD8F-5F10F849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B9CD7-1BB8-705A-17A1-FA2C1EAB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5C55E8-F6D6-3A2F-D952-1D0183A49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83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F4E78-3D28-B000-2ED3-7EC294FBC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C41F18-D923-2A95-0909-A2DDA259F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73CF8-724E-38A3-DE92-0CA82C41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FC29B-F99D-D943-9F21-E04FF29C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43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8C4FA8-D972-18F8-F9D9-8ED7D2446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C55A9B-7D19-08B0-35E4-FB1346E10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BDBE6-BC74-9596-6BE8-EF75C8F8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87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79AEB-1EBA-5553-1339-F007307EA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2795-A03D-CA22-7086-CE71D1EFF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6F6EA-20AA-E18C-1844-6C408A5D1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5E5C6-FC2D-BF4F-AFB3-B7D1FCB18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3059D-DF9F-95D0-10B8-79D5D10E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AE8ECB-34E1-C949-A672-CA91EAA93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460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3ECF4-F76D-BEF6-D0D1-FDF2DD2E2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E4D7FA-3DA3-012D-0363-5A82C3FC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A9079-B608-BC48-45CD-D2848F024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B5782-BD4F-9760-6DB7-745EDDADF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64EC7-3D00-66AB-13ED-4CB8C8E10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F435D-1AFC-EFCE-68F0-C1DEA26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27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89F779-E85F-B855-E00B-55EBB2C6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664EF-811E-8ACE-3BCF-19C959AD8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C7F0C-BE8A-0083-20A1-D50E99E2C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9D64-602E-47E7-8FA4-3AFD4E956922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014A6-45E6-FCA2-6BE2-01515F03C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81A4C-8B69-1047-D81F-D6183FDE1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29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munityfirstoxon.org/electric-minibuses-are-coming-to-our-bus-bartons/" TargetMode="External"/><Relationship Id="rId2" Type="http://schemas.openxmlformats.org/officeDocument/2006/relationships/hyperlink" Target="https://www.communityfirstoxon.org/how-can-we-ensure-a-sustainable-and-inclusive-future-for-volunteering-and-community-action-in-oxfordshire-ten-key-principles-to-support-a-thriving-voluntary-sector-in-our-coun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communityfirstoxon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6CB49F-E938-1813-51F1-B22AA3CCA0DF}"/>
              </a:ext>
            </a:extLst>
          </p:cNvPr>
          <p:cNvSpPr txBox="1"/>
          <p:nvPr/>
        </p:nvSpPr>
        <p:spPr>
          <a:xfrm>
            <a:off x="385665" y="305955"/>
            <a:ext cx="11420670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" algn="ctr" fontAlgn="base"/>
            <a:r>
              <a:rPr lang="en-GB" sz="2200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Community Transport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ctr" fontAlgn="base"/>
            <a:r>
              <a:rPr lang="en-GB" sz="2200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Update for November 2023 PTRs meeting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ctr" fontAlgn="base"/>
            <a:r>
              <a:rPr lang="en-GB" sz="22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Tim Darch, Public Transport Planner</a:t>
            </a:r>
          </a:p>
          <a:p>
            <a:pPr marL="90170" algn="ctr" fontAlgn="base"/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en-GB" sz="20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Improved rural transport package (£800k p/a)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Watlington-Reading and Watlington-Reading services started last week (Red Rose Travel).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Wantage-</a:t>
            </a:r>
            <a:r>
              <a:rPr lang="en-GB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Faringdon</a:t>
            </a: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and Oxford-‘</a:t>
            </a:r>
            <a:r>
              <a:rPr lang="en-GB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Otmoor</a:t>
            </a: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Villages’-Bicester services to start Mon 27 November (Go Ahead group: Pulhams/Oxford Bus Company).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Discussions/tendering ongoing for north of Bicester/north of Banbury services: scheduled to start end February.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Aspiration to seek to redeploy existing ‘Comet’ provision where duplicated by new bus services to serve other communities without public transport.</a:t>
            </a: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en-US" sz="20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£400k community transport grant scheme (£250k rural, £150k Oxford).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9138" lvl="0" indent="-342900" algn="just" fontAlgn="base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20+ bids received. Total bid value £</a:t>
            </a:r>
            <a:r>
              <a:rPr lang="en-GB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900k-plus.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9138" lvl="0" indent="-342900" algn="just" fontAlgn="base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Bidders to be contacted shortly to advise of outcome.</a:t>
            </a:r>
          </a:p>
          <a:p>
            <a:pPr lvl="0" algn="just" fontAlgn="base"/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en-GB" sz="20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Other </a:t>
            </a:r>
            <a:r>
              <a:rPr lang="en-GB" sz="2000" b="1" i="1" dirty="0">
                <a:latin typeface="Arial" panose="020B0604020202020204" pitchFamily="34" charset="0"/>
                <a:ea typeface="Times New Roman" panose="02020603050405020304" pitchFamily="18" charset="0"/>
              </a:rPr>
              <a:t>proposed</a:t>
            </a:r>
            <a:r>
              <a:rPr lang="en-GB" sz="20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CT provision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9138" lvl="0" indent="-342900" algn="just" fontAlgn="base">
              <a:buFont typeface="Courier New" panose="02070309020205020404" pitchFamily="49" charset="0"/>
              <a:buChar char="o"/>
            </a:pPr>
            <a:r>
              <a:rPr lang="en-GB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Discussions continue with Thame and Wantage town councils regarding potential new Community Transport services.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32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13C7B-1BBE-4C2A-AB8F-3A3A8E9F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64905"/>
          </a:xfrm>
        </p:spPr>
        <p:txBody>
          <a:bodyPr>
            <a:normAutofit fontScale="90000"/>
          </a:bodyPr>
          <a:lstStyle/>
          <a:p>
            <a:pPr marL="9017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en-GB" sz="22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</a:br>
            <a:r>
              <a:rPr kumimoji="0" lang="en-GB" sz="22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Community First Oxfordshire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kumimoji="0" lang="en-GB" sz="22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Update for November 2023 PTRs meeting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en-GB" sz="2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Tim Darch, on behalf of Emily Lewis-Edwards (Joint CEO, CFO)</a:t>
            </a:r>
            <a:br>
              <a:rPr kumimoji="0" lang="en-GB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8DFD0-C982-EB82-E653-9EFD06701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8964"/>
            <a:ext cx="10515600" cy="5449078"/>
          </a:xfrm>
        </p:spPr>
        <p:txBody>
          <a:bodyPr>
            <a:normAutofit fontScale="400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3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Community transport sector in Oxfordshire</a:t>
            </a:r>
            <a:endParaRPr lang="en-GB" sz="3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Oxfordshire’s CT schemes</a:t>
            </a: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are doing relatively well despite shortage of volunteer drivers – especially minibus/bus drivers who need a D1 (the minimum entitlement) on their licence along with plenty of free time to drive to the minibus!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rowing need for back-office costs to be covered by grants/funds, plus need for paid staff in addition to volunteers. 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CFO has published a </a:t>
            </a:r>
            <a:r>
              <a:rPr lang="en-GB" sz="34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‘vision’ for volunteering</a:t>
            </a: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looking to raise profile and address issues locally.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Good news story: Our Bus Bartons successfully applied for funding via the National Lottery for two electric minibuses! </a:t>
            </a:r>
            <a:r>
              <a:rPr lang="en-GB" sz="34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https://www.communityfirstoxon.org/electric-minibuses-are-coming-to-our-bus-bartons/</a:t>
            </a: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3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3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Ukrainian funds for CT schemes (existing and new schemes)</a:t>
            </a:r>
            <a:endParaRPr lang="en-GB" sz="3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Small </a:t>
            </a: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 of local authority funds available via CFO for promotion of community transport schemes (car and minibus) to Ukrainian guests. </a:t>
            </a:r>
            <a:endParaRPr lang="en-GB" sz="3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 funding also available for new transport initiatives which help Ukrainians to access work and leisure activities. 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 schemes have been funded so far (between £500 and £3000). Please contact CFO if you are interested in applying. 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3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3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ANPR at the JR (and traffic filters)</a:t>
            </a:r>
            <a:endParaRPr lang="en-GB" sz="3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‘White List’ of volunteer drivers is being trialled enabling hundreds of volunteer drivers to update their own </a:t>
            </a:r>
            <a:r>
              <a:rPr lang="en-GB" sz="3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information online when needing to park at JR</a:t>
            </a: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Similar system could be used when the traffic filters are piloted in late 2024. 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Access into Oxford remains a challenge.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endParaRPr lang="en-GB" sz="3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3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Community Minibus Network meeting</a:t>
            </a:r>
            <a:endParaRPr lang="en-GB" sz="3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CFO </a:t>
            </a:r>
            <a:r>
              <a:rPr lang="en-GB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hosting o</a:t>
            </a:r>
            <a:r>
              <a:rPr lang="en-GB" sz="3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nline community minibus network meeting in December/January (date – TBC)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Forum for </a:t>
            </a:r>
            <a:r>
              <a:rPr lang="en-GB" sz="3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existing/new/planned community minibus schemes to come together and discuss issues and opportunities. 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</a:pPr>
            <a:r>
              <a:rPr lang="en-GB" sz="3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Please contact </a:t>
            </a:r>
            <a:r>
              <a:rPr lang="en-GB" sz="3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info@communityfirstoxon.org</a:t>
            </a:r>
            <a:r>
              <a:rPr lang="en-GB" sz="3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further information.</a:t>
            </a:r>
            <a:endParaRPr lang="en-GB" sz="3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724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494</Words>
  <Application>Microsoft Office PowerPoint</Application>
  <PresentationFormat>Widescreen</PresentationFormat>
  <Paragraphs>37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 Community First Oxfordshire  Update for November 2023 PTRs meeting Tim Darch, on behalf of Emily Lewis-Edwards (Joint CEO, CFO)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Darch, Tim - Oxfordshire County Council</dc:creator>
  <cp:lastModifiedBy>Darch, Tim - Oxfordshire County Council</cp:lastModifiedBy>
  <cp:revision>4</cp:revision>
  <dcterms:created xsi:type="dcterms:W3CDTF">2023-11-13T12:55:09Z</dcterms:created>
  <dcterms:modified xsi:type="dcterms:W3CDTF">2023-11-14T12:10:23Z</dcterms:modified>
</cp:coreProperties>
</file>