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81" r:id="rId6"/>
    <p:sldId id="280" r:id="rId7"/>
    <p:sldId id="263" r:id="rId8"/>
    <p:sldId id="283" r:id="rId9"/>
    <p:sldId id="279" r:id="rId10"/>
    <p:sldId id="282" r:id="rId11"/>
    <p:sldId id="28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on, Dave - Oxfordshire County Council" userId="446da949-7f3c-49a8-a6b2-3b5763950216" providerId="ADAL" clId="{1FB526C4-92AD-4CD9-B6F2-5CEC561D2149}"/>
    <pc:docChg chg="undo custSel addSld delSld modSld sldOrd">
      <pc:chgData name="Harrison, Dave - Oxfordshire County Council" userId="446da949-7f3c-49a8-a6b2-3b5763950216" providerId="ADAL" clId="{1FB526C4-92AD-4CD9-B6F2-5CEC561D2149}" dt="2024-03-19T10:06:21.245" v="2135" actId="27636"/>
      <pc:docMkLst>
        <pc:docMk/>
      </pc:docMkLst>
      <pc:sldChg chg="addSp delSp modSp mod">
        <pc:chgData name="Harrison, Dave - Oxfordshire County Council" userId="446da949-7f3c-49a8-a6b2-3b5763950216" providerId="ADAL" clId="{1FB526C4-92AD-4CD9-B6F2-5CEC561D2149}" dt="2024-03-18T22:42:04.734" v="17" actId="14100"/>
        <pc:sldMkLst>
          <pc:docMk/>
          <pc:sldMk cId="1772091999" sldId="257"/>
        </pc:sldMkLst>
        <pc:spChg chg="mod">
          <ac:chgData name="Harrison, Dave - Oxfordshire County Council" userId="446da949-7f3c-49a8-a6b2-3b5763950216" providerId="ADAL" clId="{1FB526C4-92AD-4CD9-B6F2-5CEC561D2149}" dt="2024-03-18T12:28:13.684" v="12" actId="20577"/>
          <ac:spMkLst>
            <pc:docMk/>
            <pc:sldMk cId="1772091999" sldId="257"/>
            <ac:spMk id="2" creationId="{00000000-0000-0000-0000-000000000000}"/>
          </ac:spMkLst>
        </pc:spChg>
        <pc:picChg chg="add mod">
          <ac:chgData name="Harrison, Dave - Oxfordshire County Council" userId="446da949-7f3c-49a8-a6b2-3b5763950216" providerId="ADAL" clId="{1FB526C4-92AD-4CD9-B6F2-5CEC561D2149}" dt="2024-03-18T22:42:04.734" v="17" actId="14100"/>
          <ac:picMkLst>
            <pc:docMk/>
            <pc:sldMk cId="1772091999" sldId="257"/>
            <ac:picMk id="3" creationId="{534820B1-BE9F-591A-2D55-1B04290095A2}"/>
          </ac:picMkLst>
        </pc:picChg>
        <pc:picChg chg="del">
          <ac:chgData name="Harrison, Dave - Oxfordshire County Council" userId="446da949-7f3c-49a8-a6b2-3b5763950216" providerId="ADAL" clId="{1FB526C4-92AD-4CD9-B6F2-5CEC561D2149}" dt="2024-03-18T22:41:48.231" v="13" actId="478"/>
          <ac:picMkLst>
            <pc:docMk/>
            <pc:sldMk cId="1772091999" sldId="257"/>
            <ac:picMk id="1026" creationId="{D21FD9F2-7100-B413-D0B5-9BA0CD8D7E9D}"/>
          </ac:picMkLst>
        </pc:picChg>
      </pc:sldChg>
      <pc:sldChg chg="addSp delSp modSp mod">
        <pc:chgData name="Harrison, Dave - Oxfordshire County Council" userId="446da949-7f3c-49a8-a6b2-3b5763950216" providerId="ADAL" clId="{1FB526C4-92AD-4CD9-B6F2-5CEC561D2149}" dt="2024-03-19T00:01:31.741" v="1808" actId="20577"/>
        <pc:sldMkLst>
          <pc:docMk/>
          <pc:sldMk cId="4282600753" sldId="263"/>
        </pc:sldMkLst>
        <pc:spChg chg="mod">
          <ac:chgData name="Harrison, Dave - Oxfordshire County Council" userId="446da949-7f3c-49a8-a6b2-3b5763950216" providerId="ADAL" clId="{1FB526C4-92AD-4CD9-B6F2-5CEC561D2149}" dt="2024-03-18T23:54:17.600" v="1421" actId="20577"/>
          <ac:spMkLst>
            <pc:docMk/>
            <pc:sldMk cId="4282600753" sldId="263"/>
            <ac:spMk id="2" creationId="{89448C28-20E3-475B-A6C8-AD48C2167A49}"/>
          </ac:spMkLst>
        </pc:spChg>
        <pc:spChg chg="mod">
          <ac:chgData name="Harrison, Dave - Oxfordshire County Council" userId="446da949-7f3c-49a8-a6b2-3b5763950216" providerId="ADAL" clId="{1FB526C4-92AD-4CD9-B6F2-5CEC561D2149}" dt="2024-03-19T00:01:31.741" v="1808" actId="20577"/>
          <ac:spMkLst>
            <pc:docMk/>
            <pc:sldMk cId="4282600753" sldId="263"/>
            <ac:spMk id="3" creationId="{F347734E-9102-4768-993D-5F7F201C87CB}"/>
          </ac:spMkLst>
        </pc:spChg>
        <pc:spChg chg="add mod">
          <ac:chgData name="Harrison, Dave - Oxfordshire County Council" userId="446da949-7f3c-49a8-a6b2-3b5763950216" providerId="ADAL" clId="{1FB526C4-92AD-4CD9-B6F2-5CEC561D2149}" dt="2024-03-18T23:55:01.639" v="1424" actId="14100"/>
          <ac:spMkLst>
            <pc:docMk/>
            <pc:sldMk cId="4282600753" sldId="263"/>
            <ac:spMk id="7" creationId="{DFAB0003-530C-9EFB-300D-5EA947AE9A00}"/>
          </ac:spMkLst>
        </pc:spChg>
        <pc:picChg chg="del">
          <ac:chgData name="Harrison, Dave - Oxfordshire County Council" userId="446da949-7f3c-49a8-a6b2-3b5763950216" providerId="ADAL" clId="{1FB526C4-92AD-4CD9-B6F2-5CEC561D2149}" dt="2024-03-18T22:51:18.706" v="32" actId="478"/>
          <ac:picMkLst>
            <pc:docMk/>
            <pc:sldMk cId="4282600753" sldId="263"/>
            <ac:picMk id="5" creationId="{2728C6B3-8AD8-DF23-2115-BEF0A95998F3}"/>
          </ac:picMkLst>
        </pc:picChg>
        <pc:picChg chg="add del mod">
          <ac:chgData name="Harrison, Dave - Oxfordshire County Council" userId="446da949-7f3c-49a8-a6b2-3b5763950216" providerId="ADAL" clId="{1FB526C4-92AD-4CD9-B6F2-5CEC561D2149}" dt="2024-03-18T23:54:19.557" v="1422" actId="478"/>
          <ac:picMkLst>
            <pc:docMk/>
            <pc:sldMk cId="4282600753" sldId="263"/>
            <ac:picMk id="6" creationId="{5385C608-7884-4D39-45FA-B8A552DB8B29}"/>
          </ac:picMkLst>
        </pc:picChg>
        <pc:picChg chg="add mod">
          <ac:chgData name="Harrison, Dave - Oxfordshire County Council" userId="446da949-7f3c-49a8-a6b2-3b5763950216" providerId="ADAL" clId="{1FB526C4-92AD-4CD9-B6F2-5CEC561D2149}" dt="2024-03-18T23:55:45.321" v="1429" actId="1076"/>
          <ac:picMkLst>
            <pc:docMk/>
            <pc:sldMk cId="4282600753" sldId="263"/>
            <ac:picMk id="3076" creationId="{F3DA5AEF-56FB-22C9-24BA-48FF16A50FD6}"/>
          </ac:picMkLst>
        </pc:picChg>
      </pc:sldChg>
      <pc:sldChg chg="addSp delSp modSp mod">
        <pc:chgData name="Harrison, Dave - Oxfordshire County Council" userId="446da949-7f3c-49a8-a6b2-3b5763950216" providerId="ADAL" clId="{1FB526C4-92AD-4CD9-B6F2-5CEC561D2149}" dt="2024-03-18T22:44:18.747" v="27" actId="14100"/>
        <pc:sldMkLst>
          <pc:docMk/>
          <pc:sldMk cId="3973618874" sldId="265"/>
        </pc:sldMkLst>
        <pc:picChg chg="add mod">
          <ac:chgData name="Harrison, Dave - Oxfordshire County Council" userId="446da949-7f3c-49a8-a6b2-3b5763950216" providerId="ADAL" clId="{1FB526C4-92AD-4CD9-B6F2-5CEC561D2149}" dt="2024-03-18T22:44:18.747" v="27" actId="14100"/>
          <ac:picMkLst>
            <pc:docMk/>
            <pc:sldMk cId="3973618874" sldId="265"/>
            <ac:picMk id="5" creationId="{A9C2FC31-8258-0B93-F3C3-CD90F52ED4E6}"/>
          </ac:picMkLst>
        </pc:picChg>
        <pc:picChg chg="del">
          <ac:chgData name="Harrison, Dave - Oxfordshire County Council" userId="446da949-7f3c-49a8-a6b2-3b5763950216" providerId="ADAL" clId="{1FB526C4-92AD-4CD9-B6F2-5CEC561D2149}" dt="2024-03-18T22:43:16.995" v="18" actId="478"/>
          <ac:picMkLst>
            <pc:docMk/>
            <pc:sldMk cId="3973618874" sldId="265"/>
            <ac:picMk id="8" creationId="{C6B06937-B6E1-52F3-7B25-D799ED47D7AE}"/>
          </ac:picMkLst>
        </pc:picChg>
        <pc:picChg chg="add del mod">
          <ac:chgData name="Harrison, Dave - Oxfordshire County Council" userId="446da949-7f3c-49a8-a6b2-3b5763950216" providerId="ADAL" clId="{1FB526C4-92AD-4CD9-B6F2-5CEC561D2149}" dt="2024-03-18T22:43:34.060" v="21" actId="478"/>
          <ac:picMkLst>
            <pc:docMk/>
            <pc:sldMk cId="3973618874" sldId="265"/>
            <ac:picMk id="2050" creationId="{F8F73269-3605-BF75-E8B0-86C234E0EFB4}"/>
          </ac:picMkLst>
        </pc:picChg>
      </pc:sldChg>
      <pc:sldChg chg="addSp delSp modSp del mod ord modAnim">
        <pc:chgData name="Harrison, Dave - Oxfordshire County Council" userId="446da949-7f3c-49a8-a6b2-3b5763950216" providerId="ADAL" clId="{1FB526C4-92AD-4CD9-B6F2-5CEC561D2149}" dt="2024-03-18T23:21:47.540" v="52" actId="47"/>
        <pc:sldMkLst>
          <pc:docMk/>
          <pc:sldMk cId="3012326812" sldId="277"/>
        </pc:sldMkLst>
        <pc:spChg chg="del">
          <ac:chgData name="Harrison, Dave - Oxfordshire County Council" userId="446da949-7f3c-49a8-a6b2-3b5763950216" providerId="ADAL" clId="{1FB526C4-92AD-4CD9-B6F2-5CEC561D2149}" dt="2024-03-18T23:16:33.943" v="42" actId="478"/>
          <ac:spMkLst>
            <pc:docMk/>
            <pc:sldMk cId="3012326812" sldId="277"/>
            <ac:spMk id="4" creationId="{D36583F6-1DF6-7C0D-4C95-F5C329DDB324}"/>
          </ac:spMkLst>
        </pc:spChg>
        <pc:spChg chg="add del">
          <ac:chgData name="Harrison, Dave - Oxfordshire County Council" userId="446da949-7f3c-49a8-a6b2-3b5763950216" providerId="ADAL" clId="{1FB526C4-92AD-4CD9-B6F2-5CEC561D2149}" dt="2024-03-18T23:16:40.507" v="44" actId="478"/>
          <ac:spMkLst>
            <pc:docMk/>
            <pc:sldMk cId="3012326812" sldId="277"/>
            <ac:spMk id="6" creationId="{A4897D3D-B787-D464-CD5F-FCDE1C30C0A6}"/>
          </ac:spMkLst>
        </pc:spChg>
        <pc:spChg chg="add del">
          <ac:chgData name="Harrison, Dave - Oxfordshire County Council" userId="446da949-7f3c-49a8-a6b2-3b5763950216" providerId="ADAL" clId="{1FB526C4-92AD-4CD9-B6F2-5CEC561D2149}" dt="2024-03-18T23:17:14.511" v="46" actId="478"/>
          <ac:spMkLst>
            <pc:docMk/>
            <pc:sldMk cId="3012326812" sldId="277"/>
            <ac:spMk id="8" creationId="{49BA5253-6334-A04F-87E2-0F1683AC7B3C}"/>
          </ac:spMkLst>
        </pc:spChg>
        <pc:spChg chg="add del">
          <ac:chgData name="Harrison, Dave - Oxfordshire County Council" userId="446da949-7f3c-49a8-a6b2-3b5763950216" providerId="ADAL" clId="{1FB526C4-92AD-4CD9-B6F2-5CEC561D2149}" dt="2024-03-18T23:17:52.891" v="48" actId="478"/>
          <ac:spMkLst>
            <pc:docMk/>
            <pc:sldMk cId="3012326812" sldId="277"/>
            <ac:spMk id="10" creationId="{3560C7DF-446A-E514-A28E-FE55EAF0B963}"/>
          </ac:spMkLst>
        </pc:spChg>
        <pc:picChg chg="del">
          <ac:chgData name="Harrison, Dave - Oxfordshire County Council" userId="446da949-7f3c-49a8-a6b2-3b5763950216" providerId="ADAL" clId="{1FB526C4-92AD-4CD9-B6F2-5CEC561D2149}" dt="2024-03-18T23:15:30.222" v="41" actId="478"/>
          <ac:picMkLst>
            <pc:docMk/>
            <pc:sldMk cId="3012326812" sldId="277"/>
            <ac:picMk id="5" creationId="{9BA94146-8398-04A8-64D6-DDD18172988F}"/>
          </ac:picMkLst>
        </pc:picChg>
        <pc:picChg chg="add mod">
          <ac:chgData name="Harrison, Dave - Oxfordshire County Council" userId="446da949-7f3c-49a8-a6b2-3b5763950216" providerId="ADAL" clId="{1FB526C4-92AD-4CD9-B6F2-5CEC561D2149}" dt="2024-03-18T23:18:20.037" v="49"/>
          <ac:picMkLst>
            <pc:docMk/>
            <pc:sldMk cId="3012326812" sldId="277"/>
            <ac:picMk id="11" creationId="{F7894369-5E7A-C9E4-AB9F-FF4F8B483774}"/>
          </ac:picMkLst>
        </pc:picChg>
      </pc:sldChg>
      <pc:sldChg chg="addSp delSp modSp mod">
        <pc:chgData name="Harrison, Dave - Oxfordshire County Council" userId="446da949-7f3c-49a8-a6b2-3b5763950216" providerId="ADAL" clId="{1FB526C4-92AD-4CD9-B6F2-5CEC561D2149}" dt="2024-03-18T23:42:51.038" v="884" actId="20577"/>
        <pc:sldMkLst>
          <pc:docMk/>
          <pc:sldMk cId="2980698974" sldId="279"/>
        </pc:sldMkLst>
        <pc:spChg chg="mod">
          <ac:chgData name="Harrison, Dave - Oxfordshire County Council" userId="446da949-7f3c-49a8-a6b2-3b5763950216" providerId="ADAL" clId="{1FB526C4-92AD-4CD9-B6F2-5CEC561D2149}" dt="2024-03-18T23:38:01.982" v="459" actId="20577"/>
          <ac:spMkLst>
            <pc:docMk/>
            <pc:sldMk cId="2980698974" sldId="279"/>
            <ac:spMk id="2" creationId="{89448C28-20E3-475B-A6C8-AD48C2167A49}"/>
          </ac:spMkLst>
        </pc:spChg>
        <pc:spChg chg="mod">
          <ac:chgData name="Harrison, Dave - Oxfordshire County Council" userId="446da949-7f3c-49a8-a6b2-3b5763950216" providerId="ADAL" clId="{1FB526C4-92AD-4CD9-B6F2-5CEC561D2149}" dt="2024-03-18T23:42:51.038" v="884" actId="20577"/>
          <ac:spMkLst>
            <pc:docMk/>
            <pc:sldMk cId="2980698974" sldId="279"/>
            <ac:spMk id="5" creationId="{5B2D6C3D-039A-7BC9-89D6-3079803D3993}"/>
          </ac:spMkLst>
        </pc:spChg>
        <pc:picChg chg="add mod">
          <ac:chgData name="Harrison, Dave - Oxfordshire County Council" userId="446da949-7f3c-49a8-a6b2-3b5763950216" providerId="ADAL" clId="{1FB526C4-92AD-4CD9-B6F2-5CEC561D2149}" dt="2024-03-18T22:54:44.906" v="40" actId="14100"/>
          <ac:picMkLst>
            <pc:docMk/>
            <pc:sldMk cId="2980698974" sldId="279"/>
            <ac:picMk id="4" creationId="{11C1B57A-8CEE-8EFA-2587-C96789B461FF}"/>
          </ac:picMkLst>
        </pc:picChg>
        <pc:picChg chg="del">
          <ac:chgData name="Harrison, Dave - Oxfordshire County Council" userId="446da949-7f3c-49a8-a6b2-3b5763950216" providerId="ADAL" clId="{1FB526C4-92AD-4CD9-B6F2-5CEC561D2149}" dt="2024-03-18T22:54:33.624" v="36" actId="478"/>
          <ac:picMkLst>
            <pc:docMk/>
            <pc:sldMk cId="2980698974" sldId="279"/>
            <ac:picMk id="7" creationId="{D2069DD4-B01D-8AC9-F8FF-55EDF2A19549}"/>
          </ac:picMkLst>
        </pc:picChg>
      </pc:sldChg>
      <pc:sldChg chg="addSp delSp modSp mod">
        <pc:chgData name="Harrison, Dave - Oxfordshire County Council" userId="446da949-7f3c-49a8-a6b2-3b5763950216" providerId="ADAL" clId="{1FB526C4-92AD-4CD9-B6F2-5CEC561D2149}" dt="2024-03-18T23:53:25.960" v="1397" actId="20577"/>
        <pc:sldMkLst>
          <pc:docMk/>
          <pc:sldMk cId="3439469713" sldId="280"/>
        </pc:sldMkLst>
        <pc:spChg chg="mod">
          <ac:chgData name="Harrison, Dave - Oxfordshire County Council" userId="446da949-7f3c-49a8-a6b2-3b5763950216" providerId="ADAL" clId="{1FB526C4-92AD-4CD9-B6F2-5CEC561D2149}" dt="2024-03-18T23:49:58.992" v="985" actId="20577"/>
          <ac:spMkLst>
            <pc:docMk/>
            <pc:sldMk cId="3439469713" sldId="280"/>
            <ac:spMk id="2" creationId="{89448C28-20E3-475B-A6C8-AD48C2167A49}"/>
          </ac:spMkLst>
        </pc:spChg>
        <pc:spChg chg="mod">
          <ac:chgData name="Harrison, Dave - Oxfordshire County Council" userId="446da949-7f3c-49a8-a6b2-3b5763950216" providerId="ADAL" clId="{1FB526C4-92AD-4CD9-B6F2-5CEC561D2149}" dt="2024-03-18T23:53:25.960" v="1397" actId="20577"/>
          <ac:spMkLst>
            <pc:docMk/>
            <pc:sldMk cId="3439469713" sldId="280"/>
            <ac:spMk id="3" creationId="{F347734E-9102-4768-993D-5F7F201C87CB}"/>
          </ac:spMkLst>
        </pc:spChg>
        <pc:picChg chg="del">
          <ac:chgData name="Harrison, Dave - Oxfordshire County Council" userId="446da949-7f3c-49a8-a6b2-3b5763950216" providerId="ADAL" clId="{1FB526C4-92AD-4CD9-B6F2-5CEC561D2149}" dt="2024-03-18T22:47:51.709" v="28" actId="478"/>
          <ac:picMkLst>
            <pc:docMk/>
            <pc:sldMk cId="3439469713" sldId="280"/>
            <ac:picMk id="4" creationId="{73BE3DCC-2F21-97C4-76B0-D77DE0CF25F3}"/>
          </ac:picMkLst>
        </pc:picChg>
        <pc:picChg chg="add mod">
          <ac:chgData name="Harrison, Dave - Oxfordshire County Council" userId="446da949-7f3c-49a8-a6b2-3b5763950216" providerId="ADAL" clId="{1FB526C4-92AD-4CD9-B6F2-5CEC561D2149}" dt="2024-03-18T22:48:00.594" v="31" actId="14100"/>
          <ac:picMkLst>
            <pc:docMk/>
            <pc:sldMk cId="3439469713" sldId="280"/>
            <ac:picMk id="6" creationId="{7C65F057-DCE5-D1A7-CBCA-88E9C621010F}"/>
          </ac:picMkLst>
        </pc:picChg>
      </pc:sldChg>
      <pc:sldChg chg="modSp mod">
        <pc:chgData name="Harrison, Dave - Oxfordshire County Council" userId="446da949-7f3c-49a8-a6b2-3b5763950216" providerId="ADAL" clId="{1FB526C4-92AD-4CD9-B6F2-5CEC561D2149}" dt="2024-03-19T09:40:09.227" v="1827" actId="20577"/>
        <pc:sldMkLst>
          <pc:docMk/>
          <pc:sldMk cId="2608511288" sldId="281"/>
        </pc:sldMkLst>
        <pc:spChg chg="mod">
          <ac:chgData name="Harrison, Dave - Oxfordshire County Council" userId="446da949-7f3c-49a8-a6b2-3b5763950216" providerId="ADAL" clId="{1FB526C4-92AD-4CD9-B6F2-5CEC561D2149}" dt="2024-03-18T23:44:06.476" v="908" actId="20577"/>
          <ac:spMkLst>
            <pc:docMk/>
            <pc:sldMk cId="2608511288" sldId="281"/>
            <ac:spMk id="2" creationId="{89448C28-20E3-475B-A6C8-AD48C2167A49}"/>
          </ac:spMkLst>
        </pc:spChg>
        <pc:graphicFrameChg chg="mod">
          <ac:chgData name="Harrison, Dave - Oxfordshire County Council" userId="446da949-7f3c-49a8-a6b2-3b5763950216" providerId="ADAL" clId="{1FB526C4-92AD-4CD9-B6F2-5CEC561D2149}" dt="2024-03-19T09:40:09.227" v="1827" actId="20577"/>
          <ac:graphicFrameMkLst>
            <pc:docMk/>
            <pc:sldMk cId="2608511288" sldId="281"/>
            <ac:graphicFrameMk id="7" creationId="{1ECE73A9-1BB5-00DE-1FA7-B260DB4765DC}"/>
          </ac:graphicFrameMkLst>
        </pc:graphicFrameChg>
      </pc:sldChg>
      <pc:sldChg chg="addSp delSp modSp add del mod">
        <pc:chgData name="Harrison, Dave - Oxfordshire County Council" userId="446da949-7f3c-49a8-a6b2-3b5763950216" providerId="ADAL" clId="{1FB526C4-92AD-4CD9-B6F2-5CEC561D2149}" dt="2024-03-18T23:42:06.539" v="788" actId="20577"/>
        <pc:sldMkLst>
          <pc:docMk/>
          <pc:sldMk cId="1875102923" sldId="282"/>
        </pc:sldMkLst>
        <pc:spChg chg="mod">
          <ac:chgData name="Harrison, Dave - Oxfordshire County Council" userId="446da949-7f3c-49a8-a6b2-3b5763950216" providerId="ADAL" clId="{1FB526C4-92AD-4CD9-B6F2-5CEC561D2149}" dt="2024-03-18T23:42:06.539" v="788" actId="20577"/>
          <ac:spMkLst>
            <pc:docMk/>
            <pc:sldMk cId="1875102923" sldId="282"/>
            <ac:spMk id="2" creationId="{89448C28-20E3-475B-A6C8-AD48C2167A49}"/>
          </ac:spMkLst>
        </pc:spChg>
        <pc:spChg chg="del mod">
          <ac:chgData name="Harrison, Dave - Oxfordshire County Council" userId="446da949-7f3c-49a8-a6b2-3b5763950216" providerId="ADAL" clId="{1FB526C4-92AD-4CD9-B6F2-5CEC561D2149}" dt="2024-03-18T23:41:38.939" v="763" actId="478"/>
          <ac:spMkLst>
            <pc:docMk/>
            <pc:sldMk cId="1875102923" sldId="282"/>
            <ac:spMk id="5" creationId="{5B2D6C3D-039A-7BC9-89D6-3079803D3993}"/>
          </ac:spMkLst>
        </pc:spChg>
        <pc:spChg chg="add del mod">
          <ac:chgData name="Harrison, Dave - Oxfordshire County Council" userId="446da949-7f3c-49a8-a6b2-3b5763950216" providerId="ADAL" clId="{1FB526C4-92AD-4CD9-B6F2-5CEC561D2149}" dt="2024-03-18T23:41:41.606" v="764" actId="478"/>
          <ac:spMkLst>
            <pc:docMk/>
            <pc:sldMk cId="1875102923" sldId="282"/>
            <ac:spMk id="6" creationId="{2D8A107A-0D38-CDB0-936A-07C3D2EBE299}"/>
          </ac:spMkLst>
        </pc:spChg>
        <pc:picChg chg="del">
          <ac:chgData name="Harrison, Dave - Oxfordshire County Council" userId="446da949-7f3c-49a8-a6b2-3b5763950216" providerId="ADAL" clId="{1FB526C4-92AD-4CD9-B6F2-5CEC561D2149}" dt="2024-03-18T23:41:32.685" v="760" actId="478"/>
          <ac:picMkLst>
            <pc:docMk/>
            <pc:sldMk cId="1875102923" sldId="282"/>
            <ac:picMk id="4" creationId="{11C1B57A-8CEE-8EFA-2587-C96789B461FF}"/>
          </ac:picMkLst>
        </pc:picChg>
        <pc:picChg chg="add mod">
          <ac:chgData name="Harrison, Dave - Oxfordshire County Council" userId="446da949-7f3c-49a8-a6b2-3b5763950216" providerId="ADAL" clId="{1FB526C4-92AD-4CD9-B6F2-5CEC561D2149}" dt="2024-03-18T23:41:52.891" v="767" actId="14100"/>
          <ac:picMkLst>
            <pc:docMk/>
            <pc:sldMk cId="1875102923" sldId="282"/>
            <ac:picMk id="7" creationId="{0D502CE3-D0D4-F9FB-2CB2-042DF8376CAD}"/>
          </ac:picMkLst>
        </pc:picChg>
      </pc:sldChg>
      <pc:sldChg chg="add">
        <pc:chgData name="Harrison, Dave - Oxfordshire County Council" userId="446da949-7f3c-49a8-a6b2-3b5763950216" providerId="ADAL" clId="{1FB526C4-92AD-4CD9-B6F2-5CEC561D2149}" dt="2024-03-18T23:54:09.178" v="1400" actId="2890"/>
        <pc:sldMkLst>
          <pc:docMk/>
          <pc:sldMk cId="32074372" sldId="283"/>
        </pc:sldMkLst>
      </pc:sldChg>
      <pc:sldChg chg="add del">
        <pc:chgData name="Harrison, Dave - Oxfordshire County Council" userId="446da949-7f3c-49a8-a6b2-3b5763950216" providerId="ADAL" clId="{1FB526C4-92AD-4CD9-B6F2-5CEC561D2149}" dt="2024-03-18T23:54:06.325" v="1399" actId="47"/>
        <pc:sldMkLst>
          <pc:docMk/>
          <pc:sldMk cId="1112826095" sldId="283"/>
        </pc:sldMkLst>
      </pc:sldChg>
      <pc:sldChg chg="addSp delSp modSp add mod ord">
        <pc:chgData name="Harrison, Dave - Oxfordshire County Council" userId="446da949-7f3c-49a8-a6b2-3b5763950216" providerId="ADAL" clId="{1FB526C4-92AD-4CD9-B6F2-5CEC561D2149}" dt="2024-03-19T10:06:21.245" v="2135" actId="27636"/>
        <pc:sldMkLst>
          <pc:docMk/>
          <pc:sldMk cId="335788832" sldId="284"/>
        </pc:sldMkLst>
        <pc:spChg chg="mod">
          <ac:chgData name="Harrison, Dave - Oxfordshire County Council" userId="446da949-7f3c-49a8-a6b2-3b5763950216" providerId="ADAL" clId="{1FB526C4-92AD-4CD9-B6F2-5CEC561D2149}" dt="2024-03-19T09:40:52.361" v="1846" actId="20577"/>
          <ac:spMkLst>
            <pc:docMk/>
            <pc:sldMk cId="335788832" sldId="284"/>
            <ac:spMk id="2" creationId="{89448C28-20E3-475B-A6C8-AD48C2167A49}"/>
          </ac:spMkLst>
        </pc:spChg>
        <pc:spChg chg="mod">
          <ac:chgData name="Harrison, Dave - Oxfordshire County Council" userId="446da949-7f3c-49a8-a6b2-3b5763950216" providerId="ADAL" clId="{1FB526C4-92AD-4CD9-B6F2-5CEC561D2149}" dt="2024-03-19T10:06:21.245" v="2135" actId="27636"/>
          <ac:spMkLst>
            <pc:docMk/>
            <pc:sldMk cId="335788832" sldId="284"/>
            <ac:spMk id="3" creationId="{F347734E-9102-4768-993D-5F7F201C87CB}"/>
          </ac:spMkLst>
        </pc:spChg>
        <pc:spChg chg="add del">
          <ac:chgData name="Harrison, Dave - Oxfordshire County Council" userId="446da949-7f3c-49a8-a6b2-3b5763950216" providerId="ADAL" clId="{1FB526C4-92AD-4CD9-B6F2-5CEC561D2149}" dt="2024-03-19T09:44:53.299" v="1849" actId="478"/>
          <ac:spMkLst>
            <pc:docMk/>
            <pc:sldMk cId="335788832" sldId="284"/>
            <ac:spMk id="4" creationId="{05250EAC-A5AD-1593-1312-32469CBF9ACA}"/>
          </ac:spMkLst>
        </pc:spChg>
        <pc:picChg chg="add mod">
          <ac:chgData name="Harrison, Dave - Oxfordshire County Council" userId="446da949-7f3c-49a8-a6b2-3b5763950216" providerId="ADAL" clId="{1FB526C4-92AD-4CD9-B6F2-5CEC561D2149}" dt="2024-03-19T09:45:05.582" v="1852" actId="1076"/>
          <ac:picMkLst>
            <pc:docMk/>
            <pc:sldMk cId="335788832" sldId="284"/>
            <ac:picMk id="5" creationId="{898DA4E8-74BE-B010-FD56-69B6BE85A70C}"/>
          </ac:picMkLst>
        </pc:picChg>
        <pc:picChg chg="del">
          <ac:chgData name="Harrison, Dave - Oxfordshire County Council" userId="446da949-7f3c-49a8-a6b2-3b5763950216" providerId="ADAL" clId="{1FB526C4-92AD-4CD9-B6F2-5CEC561D2149}" dt="2024-03-19T09:44:43.268" v="1847" actId="478"/>
          <ac:picMkLst>
            <pc:docMk/>
            <pc:sldMk cId="335788832" sldId="284"/>
            <ac:picMk id="6" creationId="{5385C608-7884-4D39-45FA-B8A552DB8B2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62106-2592-4275-9FB1-EA98586B9BC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B4D71CD-386F-4F56-BB93-C1E6BE43DD77}">
      <dgm:prSet/>
      <dgm:spPr/>
      <dgm:t>
        <a:bodyPr/>
        <a:lstStyle/>
        <a:p>
          <a:r>
            <a:rPr lang="en-US" dirty="0"/>
            <a:t>Budget update	</a:t>
          </a:r>
        </a:p>
      </dgm:t>
    </dgm:pt>
    <dgm:pt modelId="{C4AC16E1-80FB-4508-A03C-3698E372B687}" type="parTrans" cxnId="{27F99870-427C-41F7-B8F8-3B9AAE0B203C}">
      <dgm:prSet/>
      <dgm:spPr/>
      <dgm:t>
        <a:bodyPr/>
        <a:lstStyle/>
        <a:p>
          <a:endParaRPr lang="en-US"/>
        </a:p>
      </dgm:t>
    </dgm:pt>
    <dgm:pt modelId="{D1D4C142-B2EE-468F-BD66-2FA53BF623BF}" type="sibTrans" cxnId="{27F99870-427C-41F7-B8F8-3B9AAE0B203C}">
      <dgm:prSet/>
      <dgm:spPr/>
      <dgm:t>
        <a:bodyPr/>
        <a:lstStyle/>
        <a:p>
          <a:endParaRPr lang="en-US"/>
        </a:p>
      </dgm:t>
    </dgm:pt>
    <dgm:pt modelId="{AAC1A5B2-21F1-4071-9FBE-FEF503629C40}">
      <dgm:prSet/>
      <dgm:spPr/>
      <dgm:t>
        <a:bodyPr/>
        <a:lstStyle/>
        <a:p>
          <a:r>
            <a:rPr lang="en-GB" dirty="0"/>
            <a:t>Contracts recently awarded</a:t>
          </a:r>
          <a:endParaRPr lang="en-US" dirty="0"/>
        </a:p>
      </dgm:t>
    </dgm:pt>
    <dgm:pt modelId="{1B90B7A4-751E-48A0-B77F-2358DA541DDC}" type="parTrans" cxnId="{7675ACDC-7DC0-4A64-AA8F-A74130EC0AF6}">
      <dgm:prSet/>
      <dgm:spPr/>
      <dgm:t>
        <a:bodyPr/>
        <a:lstStyle/>
        <a:p>
          <a:endParaRPr lang="en-US"/>
        </a:p>
      </dgm:t>
    </dgm:pt>
    <dgm:pt modelId="{13982F73-5234-4A06-89FD-9ADDF3281E4A}" type="sibTrans" cxnId="{7675ACDC-7DC0-4A64-AA8F-A74130EC0AF6}">
      <dgm:prSet/>
      <dgm:spPr/>
      <dgm:t>
        <a:bodyPr/>
        <a:lstStyle/>
        <a:p>
          <a:endParaRPr lang="en-US"/>
        </a:p>
      </dgm:t>
    </dgm:pt>
    <dgm:pt modelId="{A71C7843-6D13-4D72-AB63-E246CF061E96}">
      <dgm:prSet/>
      <dgm:spPr/>
      <dgm:t>
        <a:bodyPr/>
        <a:lstStyle/>
        <a:p>
          <a:r>
            <a:rPr lang="en-GB" dirty="0"/>
            <a:t>Future plans</a:t>
          </a:r>
          <a:endParaRPr lang="en-US" dirty="0"/>
        </a:p>
      </dgm:t>
    </dgm:pt>
    <dgm:pt modelId="{61EE5384-05EA-475F-AD86-A8F9736F1903}" type="parTrans" cxnId="{52BF2605-ED9D-4491-9086-1BC3D5D30A9E}">
      <dgm:prSet/>
      <dgm:spPr/>
      <dgm:t>
        <a:bodyPr/>
        <a:lstStyle/>
        <a:p>
          <a:endParaRPr lang="en-US"/>
        </a:p>
      </dgm:t>
    </dgm:pt>
    <dgm:pt modelId="{A9E2D8B2-AA70-4E27-85B7-FF956E910AEB}" type="sibTrans" cxnId="{52BF2605-ED9D-4491-9086-1BC3D5D30A9E}">
      <dgm:prSet/>
      <dgm:spPr/>
      <dgm:t>
        <a:bodyPr/>
        <a:lstStyle/>
        <a:p>
          <a:endParaRPr lang="en-US"/>
        </a:p>
      </dgm:t>
    </dgm:pt>
    <dgm:pt modelId="{B343F115-FD02-4D02-BE2A-DF8B2F067B8C}">
      <dgm:prSet/>
      <dgm:spPr/>
      <dgm:t>
        <a:bodyPr/>
        <a:lstStyle/>
        <a:p>
          <a:r>
            <a:rPr lang="en-US" dirty="0"/>
            <a:t>Infrastructure</a:t>
          </a:r>
        </a:p>
      </dgm:t>
    </dgm:pt>
    <dgm:pt modelId="{C0CF4C56-C914-4281-94DD-1E97B112E945}" type="parTrans" cxnId="{892CD139-86E3-4014-88B7-D8350249EBC1}">
      <dgm:prSet/>
      <dgm:spPr/>
    </dgm:pt>
    <dgm:pt modelId="{A65E9EBF-B22B-4C38-9411-5C4167EE51DA}" type="sibTrans" cxnId="{892CD139-86E3-4014-88B7-D8350249EBC1}">
      <dgm:prSet/>
      <dgm:spPr/>
    </dgm:pt>
    <dgm:pt modelId="{23034CD1-9513-4110-9293-66E56DC041C7}" type="pres">
      <dgm:prSet presAssocID="{4D562106-2592-4275-9FB1-EA98586B9BCD}" presName="linear" presStyleCnt="0">
        <dgm:presLayoutVars>
          <dgm:animLvl val="lvl"/>
          <dgm:resizeHandles val="exact"/>
        </dgm:presLayoutVars>
      </dgm:prSet>
      <dgm:spPr/>
    </dgm:pt>
    <dgm:pt modelId="{A84AF641-488E-44A0-92D6-04262F1F5AB3}" type="pres">
      <dgm:prSet presAssocID="{0B4D71CD-386F-4F56-BB93-C1E6BE43DD7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A1A3ABA-7135-4827-8750-608967B6A89F}" type="pres">
      <dgm:prSet presAssocID="{D1D4C142-B2EE-468F-BD66-2FA53BF623BF}" presName="spacer" presStyleCnt="0"/>
      <dgm:spPr/>
    </dgm:pt>
    <dgm:pt modelId="{DCEE1D3E-6F9A-4858-B7EE-CC3AA7E260CA}" type="pres">
      <dgm:prSet presAssocID="{AAC1A5B2-21F1-4071-9FBE-FEF503629C4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CAF5004-51D2-4445-9222-AFFF36515266}" type="pres">
      <dgm:prSet presAssocID="{13982F73-5234-4A06-89FD-9ADDF3281E4A}" presName="spacer" presStyleCnt="0"/>
      <dgm:spPr/>
    </dgm:pt>
    <dgm:pt modelId="{9CC6E7EF-9CD7-43DA-A530-A1747ED6AFEC}" type="pres">
      <dgm:prSet presAssocID="{A71C7843-6D13-4D72-AB63-E246CF061E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DD673E-4368-40B3-9009-42838D7E854C}" type="pres">
      <dgm:prSet presAssocID="{A9E2D8B2-AA70-4E27-85B7-FF956E910AEB}" presName="spacer" presStyleCnt="0"/>
      <dgm:spPr/>
    </dgm:pt>
    <dgm:pt modelId="{D2A724B1-AA80-4765-9A49-642BBD932A39}" type="pres">
      <dgm:prSet presAssocID="{B343F115-FD02-4D02-BE2A-DF8B2F067B8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2BF2605-ED9D-4491-9086-1BC3D5D30A9E}" srcId="{4D562106-2592-4275-9FB1-EA98586B9BCD}" destId="{A71C7843-6D13-4D72-AB63-E246CF061E96}" srcOrd="2" destOrd="0" parTransId="{61EE5384-05EA-475F-AD86-A8F9736F1903}" sibTransId="{A9E2D8B2-AA70-4E27-85B7-FF956E910AEB}"/>
    <dgm:cxn modelId="{5D8B7A30-D3B2-4DD4-A1AC-2BD5D57B9582}" type="presOf" srcId="{4D562106-2592-4275-9FB1-EA98586B9BCD}" destId="{23034CD1-9513-4110-9293-66E56DC041C7}" srcOrd="0" destOrd="0" presId="urn:microsoft.com/office/officeart/2005/8/layout/vList2"/>
    <dgm:cxn modelId="{81EE3D34-B6C9-4089-A1D0-72797312C743}" type="presOf" srcId="{AAC1A5B2-21F1-4071-9FBE-FEF503629C40}" destId="{DCEE1D3E-6F9A-4858-B7EE-CC3AA7E260CA}" srcOrd="0" destOrd="0" presId="urn:microsoft.com/office/officeart/2005/8/layout/vList2"/>
    <dgm:cxn modelId="{892CD139-86E3-4014-88B7-D8350249EBC1}" srcId="{4D562106-2592-4275-9FB1-EA98586B9BCD}" destId="{B343F115-FD02-4D02-BE2A-DF8B2F067B8C}" srcOrd="3" destOrd="0" parTransId="{C0CF4C56-C914-4281-94DD-1E97B112E945}" sibTransId="{A65E9EBF-B22B-4C38-9411-5C4167EE51DA}"/>
    <dgm:cxn modelId="{AD31ED4C-5DE8-44FA-9B0A-44E9C94B169C}" type="presOf" srcId="{0B4D71CD-386F-4F56-BB93-C1E6BE43DD77}" destId="{A84AF641-488E-44A0-92D6-04262F1F5AB3}" srcOrd="0" destOrd="0" presId="urn:microsoft.com/office/officeart/2005/8/layout/vList2"/>
    <dgm:cxn modelId="{27F99870-427C-41F7-B8F8-3B9AAE0B203C}" srcId="{4D562106-2592-4275-9FB1-EA98586B9BCD}" destId="{0B4D71CD-386F-4F56-BB93-C1E6BE43DD77}" srcOrd="0" destOrd="0" parTransId="{C4AC16E1-80FB-4508-A03C-3698E372B687}" sibTransId="{D1D4C142-B2EE-468F-BD66-2FA53BF623BF}"/>
    <dgm:cxn modelId="{1AC38FB9-2C6E-46D9-9DFA-CAF09142899D}" type="presOf" srcId="{A71C7843-6D13-4D72-AB63-E246CF061E96}" destId="{9CC6E7EF-9CD7-43DA-A530-A1747ED6AFEC}" srcOrd="0" destOrd="0" presId="urn:microsoft.com/office/officeart/2005/8/layout/vList2"/>
    <dgm:cxn modelId="{7675ACDC-7DC0-4A64-AA8F-A74130EC0AF6}" srcId="{4D562106-2592-4275-9FB1-EA98586B9BCD}" destId="{AAC1A5B2-21F1-4071-9FBE-FEF503629C40}" srcOrd="1" destOrd="0" parTransId="{1B90B7A4-751E-48A0-B77F-2358DA541DDC}" sibTransId="{13982F73-5234-4A06-89FD-9ADDF3281E4A}"/>
    <dgm:cxn modelId="{9FF4D0EA-EAED-4690-B927-C406EAAFFC28}" type="presOf" srcId="{B343F115-FD02-4D02-BE2A-DF8B2F067B8C}" destId="{D2A724B1-AA80-4765-9A49-642BBD932A39}" srcOrd="0" destOrd="0" presId="urn:microsoft.com/office/officeart/2005/8/layout/vList2"/>
    <dgm:cxn modelId="{5D99A992-86F0-4BCE-8AE9-C35B25E5E59D}" type="presParOf" srcId="{23034CD1-9513-4110-9293-66E56DC041C7}" destId="{A84AF641-488E-44A0-92D6-04262F1F5AB3}" srcOrd="0" destOrd="0" presId="urn:microsoft.com/office/officeart/2005/8/layout/vList2"/>
    <dgm:cxn modelId="{1B87213F-C617-4F1A-80F9-3208594639BD}" type="presParOf" srcId="{23034CD1-9513-4110-9293-66E56DC041C7}" destId="{FA1A3ABA-7135-4827-8750-608967B6A89F}" srcOrd="1" destOrd="0" presId="urn:microsoft.com/office/officeart/2005/8/layout/vList2"/>
    <dgm:cxn modelId="{578DD19E-47D6-47D3-87E7-77242F0AEBA8}" type="presParOf" srcId="{23034CD1-9513-4110-9293-66E56DC041C7}" destId="{DCEE1D3E-6F9A-4858-B7EE-CC3AA7E260CA}" srcOrd="2" destOrd="0" presId="urn:microsoft.com/office/officeart/2005/8/layout/vList2"/>
    <dgm:cxn modelId="{4B259E0A-AFED-4F38-B3DF-DE00956E12BB}" type="presParOf" srcId="{23034CD1-9513-4110-9293-66E56DC041C7}" destId="{7CAF5004-51D2-4445-9222-AFFF36515266}" srcOrd="3" destOrd="0" presId="urn:microsoft.com/office/officeart/2005/8/layout/vList2"/>
    <dgm:cxn modelId="{0ADC453E-9E2E-4EBC-ACC3-3E83A383A507}" type="presParOf" srcId="{23034CD1-9513-4110-9293-66E56DC041C7}" destId="{9CC6E7EF-9CD7-43DA-A530-A1747ED6AFEC}" srcOrd="4" destOrd="0" presId="urn:microsoft.com/office/officeart/2005/8/layout/vList2"/>
    <dgm:cxn modelId="{6D0B011E-720C-45AB-A932-60754801773F}" type="presParOf" srcId="{23034CD1-9513-4110-9293-66E56DC041C7}" destId="{E0DD673E-4368-40B3-9009-42838D7E854C}" srcOrd="5" destOrd="0" presId="urn:microsoft.com/office/officeart/2005/8/layout/vList2"/>
    <dgm:cxn modelId="{8CB37C07-1FC8-4C1D-A2AD-CBF5D0B6D4D4}" type="presParOf" srcId="{23034CD1-9513-4110-9293-66E56DC041C7}" destId="{D2A724B1-AA80-4765-9A49-642BBD932A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AF641-488E-44A0-92D6-04262F1F5AB3}">
      <dsp:nvSpPr>
        <dsp:cNvPr id="0" name=""/>
        <dsp:cNvSpPr/>
      </dsp:nvSpPr>
      <dsp:spPr>
        <a:xfrm>
          <a:off x="0" y="13701"/>
          <a:ext cx="8229600" cy="1029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Budget update	</a:t>
          </a:r>
        </a:p>
      </dsp:txBody>
      <dsp:txXfrm>
        <a:off x="50261" y="63962"/>
        <a:ext cx="8129078" cy="929078"/>
      </dsp:txXfrm>
    </dsp:sp>
    <dsp:sp modelId="{DCEE1D3E-6F9A-4858-B7EE-CC3AA7E260CA}">
      <dsp:nvSpPr>
        <dsp:cNvPr id="0" name=""/>
        <dsp:cNvSpPr/>
      </dsp:nvSpPr>
      <dsp:spPr>
        <a:xfrm>
          <a:off x="0" y="1170021"/>
          <a:ext cx="8229600" cy="1029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Contracts recently awarded</a:t>
          </a:r>
          <a:endParaRPr lang="en-US" sz="4400" kern="1200" dirty="0"/>
        </a:p>
      </dsp:txBody>
      <dsp:txXfrm>
        <a:off x="50261" y="1220282"/>
        <a:ext cx="8129078" cy="929078"/>
      </dsp:txXfrm>
    </dsp:sp>
    <dsp:sp modelId="{9CC6E7EF-9CD7-43DA-A530-A1747ED6AFEC}">
      <dsp:nvSpPr>
        <dsp:cNvPr id="0" name=""/>
        <dsp:cNvSpPr/>
      </dsp:nvSpPr>
      <dsp:spPr>
        <a:xfrm>
          <a:off x="0" y="2326341"/>
          <a:ext cx="8229600" cy="1029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Future plans</a:t>
          </a:r>
          <a:endParaRPr lang="en-US" sz="4400" kern="1200" dirty="0"/>
        </a:p>
      </dsp:txBody>
      <dsp:txXfrm>
        <a:off x="50261" y="2376602"/>
        <a:ext cx="8129078" cy="929078"/>
      </dsp:txXfrm>
    </dsp:sp>
    <dsp:sp modelId="{D2A724B1-AA80-4765-9A49-642BBD932A39}">
      <dsp:nvSpPr>
        <dsp:cNvPr id="0" name=""/>
        <dsp:cNvSpPr/>
      </dsp:nvSpPr>
      <dsp:spPr>
        <a:xfrm>
          <a:off x="0" y="3482661"/>
          <a:ext cx="8229600" cy="1029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Infrastructure</a:t>
          </a:r>
        </a:p>
      </dsp:txBody>
      <dsp:txXfrm>
        <a:off x="50261" y="3532922"/>
        <a:ext cx="8129078" cy="92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0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3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8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7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0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2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3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4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My User Profile\tim.guest\Desktop\Ppt backgroun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BC94-A343-B44B-B2B2-5B238D626B8E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4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dave.harrison@oxfordshire.gov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4413"/>
            <a:ext cx="8229600" cy="431049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Public Transport </a:t>
            </a:r>
            <a:br>
              <a:rPr lang="en-US" dirty="0"/>
            </a:br>
            <a:r>
              <a:rPr lang="en-US" dirty="0"/>
              <a:t>Team update</a:t>
            </a:r>
            <a:br>
              <a:rPr lang="en-US" dirty="0"/>
            </a:br>
            <a:br>
              <a:rPr lang="en-US" sz="1300" dirty="0"/>
            </a:br>
            <a:r>
              <a:rPr lang="en-US" sz="2000" dirty="0"/>
              <a:t>Dave Harrison, Public Transport Team Leader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Parish Transport Representatives – 19 March 2024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1600" i="1" dirty="0"/>
          </a:p>
        </p:txBody>
      </p:sp>
      <p:pic>
        <p:nvPicPr>
          <p:cNvPr id="3" name="Picture 2" descr="Bus - ROSA PRAKS MEMORIAL BUS Siva GO HOME, BUS MA BOAT W6 W6 136 MemeCenter.com YOU'RE DRUNK">
            <a:extLst>
              <a:ext uri="{FF2B5EF4-FFF2-40B4-BE49-F238E27FC236}">
                <a16:creationId xmlns:a16="http://schemas.microsoft.com/office/drawing/2014/main" id="{534820B1-BE9F-591A-2D55-1B0429009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13" y="295274"/>
            <a:ext cx="3244788" cy="39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9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Summary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ECE73A9-1BB5-00DE-1FA7-B260DB476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598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51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sz="4100" dirty="0"/>
              <a:t>What’s been going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734E-9102-4768-993D-5F7F201C8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9239" y="1600200"/>
            <a:ext cx="4567561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dirty="0"/>
              <a:t>2024/25 budget update: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Reduction in rural &amp; community transport budget, but no impact on delivery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Increase in ENCTS budget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Other budgets maintained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Amendments accepted:</a:t>
            </a:r>
          </a:p>
          <a:p>
            <a:pPr lvl="2">
              <a:lnSpc>
                <a:spcPct val="90000"/>
              </a:lnSpc>
            </a:pPr>
            <a:r>
              <a:rPr lang="en-GB" sz="1600" dirty="0"/>
              <a:t>£70k for demand responsive transport feasibility study</a:t>
            </a:r>
          </a:p>
          <a:p>
            <a:pPr lvl="2">
              <a:lnSpc>
                <a:spcPct val="90000"/>
              </a:lnSpc>
            </a:pPr>
            <a:r>
              <a:rPr lang="en-GB" sz="1600" dirty="0"/>
              <a:t>£150k for franchising feasibility study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200" dirty="0"/>
              <a:t>Bus maps tender about to be issued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5F057-DCE5-D1A7-CBCA-88E9C6210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4" y="1600200"/>
            <a:ext cx="3613282" cy="282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6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sz="4100" dirty="0"/>
              <a:t>What’s been going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734E-9102-4768-993D-5F7F201C8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Latest bus tender process concluded this week </a:t>
            </a:r>
            <a:r>
              <a:rPr lang="en-GB" sz="24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🥇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New contracts: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Banbury town network, including new service to Chalker Way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488 and 489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New Bicester rural services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New Carterton – Oxford express services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New Haddenham – Thame service (replacing current 121)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DFAB0003-530C-9EFB-300D-5EA947AE9A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815701" cy="28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Part Time Bus Driver Full Time Legend: Funny Prompt Bus Driver  Gift|Humorous Bus Driver Quote (Gag Gift)">
            <a:extLst>
              <a:ext uri="{FF2B5EF4-FFF2-40B4-BE49-F238E27FC236}">
                <a16:creationId xmlns:a16="http://schemas.microsoft.com/office/drawing/2014/main" id="{F3DA5AEF-56FB-22C9-24BA-48FF16A50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65" y="1600200"/>
            <a:ext cx="2760434" cy="413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0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sz="4100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734E-9102-4768-993D-5F7F201C8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CMD on 21 April 2024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Seeking a decision on new contracts: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New orbital service between Redbridge, Oxford Science Park, Cowley and JR Hospital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Improved service between Oxford North and Headington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Continuation of Didcot – Harwell – Newbury/Wantage services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5C608-7884-4D39-45FA-B8A552DB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460" y="1600200"/>
            <a:ext cx="3541339" cy="26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Future plans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2D6C3D-039A-7BC9-89D6-3079803D3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8199" y="1515287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Additional service improvements associated with traffic filter scheme: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3A (Oxford – Littlemore – Oxford Science Park) to every 15 minutes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5A (Oxford – Minchery Farm) to every 20 minutes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X40 (Oxford – Reading) to every 20 minutes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Another 18 contracts extending up to a year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1B57A-8CEE-8EFA-2587-C96789B46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31" y="1589102"/>
            <a:ext cx="3195312" cy="48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9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Contract 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02CE3-D0D4-F9FB-2CB2-042DF8376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" y="1417638"/>
            <a:ext cx="7283049" cy="4236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10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sz="4100" dirty="0"/>
              <a:t>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734E-9102-4768-993D-5F7F201C8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£102k annual budget for bus stop maintenance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Stop/shelter improvement and repair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Programme to “name” all bus stops by October 2026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Parish survey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400" dirty="0"/>
              <a:t>c.£2.5m S106 funds countywide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Developer funds for new facilities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3 year programme being developed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DA4E8-74BE-B010-FD56-69B6BE85A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208" y="1260629"/>
            <a:ext cx="3254591" cy="43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7962-5AE1-4691-BDEA-D0F27BA7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DD5F6-99A2-4CB4-ADA8-01B9B6129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Dave Harrison</a:t>
            </a:r>
          </a:p>
          <a:p>
            <a:pPr marL="0" indent="0">
              <a:buNone/>
            </a:pPr>
            <a:r>
              <a:rPr lang="en-GB" dirty="0"/>
              <a:t>   Public Transport Team Leader</a:t>
            </a:r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dirty="0">
                <a:hlinkClick r:id="rId2"/>
              </a:rPr>
              <a:t>dave.harrison@oxfordshire.gov.uk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07901 331751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2FC31-8258-0B93-F3C3-CD90F52ED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44" y="4156210"/>
            <a:ext cx="3410059" cy="229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18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0C40BB37E1D4D8E74A12A102F225F" ma:contentTypeVersion="13" ma:contentTypeDescription="Create a new document." ma:contentTypeScope="" ma:versionID="9334dddf35e5d8c1a5a7272fbc512f8b">
  <xsd:schema xmlns:xsd="http://www.w3.org/2001/XMLSchema" xmlns:xs="http://www.w3.org/2001/XMLSchema" xmlns:p="http://schemas.microsoft.com/office/2006/metadata/properties" xmlns:ns3="be17dac7-d7b4-4888-8885-789c532918f3" xmlns:ns4="2f9dbb90-3c48-43d0-b9a5-b7792ee21f16" targetNamespace="http://schemas.microsoft.com/office/2006/metadata/properties" ma:root="true" ma:fieldsID="cf1835f6f580efe9aa70f965a2169609" ns3:_="" ns4:_="">
    <xsd:import namespace="be17dac7-d7b4-4888-8885-789c532918f3"/>
    <xsd:import namespace="2f9dbb90-3c48-43d0-b9a5-b7792ee21f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7dac7-d7b4-4888-8885-789c5329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dbb90-3c48-43d0-b9a5-b7792ee21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8CD8CF-B10D-4BD9-A9C0-5AB2918414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17dac7-d7b4-4888-8885-789c532918f3"/>
    <ds:schemaRef ds:uri="2f9dbb90-3c48-43d0-b9a5-b7792ee21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BB8A56-32CC-421E-AF8B-D945E115D0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C07CDA-2D60-45FB-A10E-B6082A04A12D}">
  <ds:schemaRefs>
    <ds:schemaRef ds:uri="http://schemas.microsoft.com/office/2006/metadata/properties"/>
    <ds:schemaRef ds:uri="2f9dbb90-3c48-43d0-b9a5-b7792ee21f1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e17dac7-d7b4-4888-8885-789c532918f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306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Segoe UI Emoji</vt:lpstr>
      <vt:lpstr>Office Theme</vt:lpstr>
      <vt:lpstr>   Public Transport  Team update  Dave Harrison, Public Transport Team Leader  Parish Transport Representatives – 19 March 2024   </vt:lpstr>
      <vt:lpstr>Summary</vt:lpstr>
      <vt:lpstr>What’s been going on</vt:lpstr>
      <vt:lpstr>What’s been going on</vt:lpstr>
      <vt:lpstr>Future plans</vt:lpstr>
      <vt:lpstr>Future plans</vt:lpstr>
      <vt:lpstr>Contract list</vt:lpstr>
      <vt:lpstr>Infrastructure</vt:lpstr>
      <vt:lpstr>Questions?</vt:lpstr>
    </vt:vector>
  </TitlesOfParts>
  <Company>oxfordshire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Department</dc:creator>
  <cp:lastModifiedBy>Harrison, Dave - Oxfordshire County Council</cp:lastModifiedBy>
  <cp:revision>63</cp:revision>
  <dcterms:created xsi:type="dcterms:W3CDTF">2012-11-02T14:00:39Z</dcterms:created>
  <dcterms:modified xsi:type="dcterms:W3CDTF">2024-03-19T10:06:27Z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0x0101008FF0C40BB37E1D4D8E74A12A102F225F</vt:lpwstr>
  </property>
</Properties>
</file>