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351" r:id="rId4"/>
    <p:sldId id="356" r:id="rId5"/>
    <p:sldId id="346" r:id="rId6"/>
    <p:sldId id="352" r:id="rId7"/>
    <p:sldId id="347" r:id="rId8"/>
    <p:sldId id="350" r:id="rId9"/>
    <p:sldId id="353" r:id="rId10"/>
    <p:sldId id="349" r:id="rId11"/>
    <p:sldId id="348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7CE3D0-6754-E5FA-8913-CC9816B7BBC6}" name="Anderson, Ruth - Oxfordshire County Council" initials="AROCC" userId="S::Ruth.Anderson@oxfordshire.gov.uk::d0de321c-8235-4827-9242-6ee5c4597d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29" autoAdjust="0"/>
  </p:normalViewPr>
  <p:slideViewPr>
    <p:cSldViewPr snapToGrid="0">
      <p:cViewPr varScale="1">
        <p:scale>
          <a:sx n="92" d="100"/>
          <a:sy n="92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mfield, Katharine - Oxfordshire County Council" userId="4bc88b6f-dd1f-4227-94a3-67d1fe385306" providerId="ADAL" clId="{001998D6-5812-4A17-82E1-D9DD4399B2A5}"/>
    <pc:docChg chg="undo custSel addSld delSld modSld sldOrd">
      <pc:chgData name="Broomfield, Katharine - Oxfordshire County Council" userId="4bc88b6f-dd1f-4227-94a3-67d1fe385306" providerId="ADAL" clId="{001998D6-5812-4A17-82E1-D9DD4399B2A5}" dt="2023-11-16T14:00:21.852" v="19698" actId="20577"/>
      <pc:docMkLst>
        <pc:docMk/>
      </pc:docMkLst>
      <pc:sldChg chg="addSp modSp mod modNotesTx">
        <pc:chgData name="Broomfield, Katharine - Oxfordshire County Council" userId="4bc88b6f-dd1f-4227-94a3-67d1fe385306" providerId="ADAL" clId="{001998D6-5812-4A17-82E1-D9DD4399B2A5}" dt="2023-11-14T10:58:12.039" v="18684" actId="20577"/>
        <pc:sldMkLst>
          <pc:docMk/>
          <pc:sldMk cId="80664394" sldId="256"/>
        </pc:sldMkLst>
        <pc:spChg chg="mod">
          <ac:chgData name="Broomfield, Katharine - Oxfordshire County Council" userId="4bc88b6f-dd1f-4227-94a3-67d1fe385306" providerId="ADAL" clId="{001998D6-5812-4A17-82E1-D9DD4399B2A5}" dt="2023-11-13T11:46:05.371" v="1947" actId="20577"/>
          <ac:spMkLst>
            <pc:docMk/>
            <pc:sldMk cId="80664394" sldId="256"/>
            <ac:spMk id="2" creationId="{5C4B00D1-CBB7-6FFB-A2C3-55E4B3DBEE0D}"/>
          </ac:spMkLst>
        </pc:spChg>
        <pc:spChg chg="mod">
          <ac:chgData name="Broomfield, Katharine - Oxfordshire County Council" userId="4bc88b6f-dd1f-4227-94a3-67d1fe385306" providerId="ADAL" clId="{001998D6-5812-4A17-82E1-D9DD4399B2A5}" dt="2023-11-13T08:35:26.660" v="57" actId="20577"/>
          <ac:spMkLst>
            <pc:docMk/>
            <pc:sldMk cId="80664394" sldId="256"/>
            <ac:spMk id="3" creationId="{D88D5028-6963-C80E-5B60-A3701AB3320D}"/>
          </ac:spMkLst>
        </pc:spChg>
        <pc:picChg chg="add mod ord">
          <ac:chgData name="Broomfield, Katharine - Oxfordshire County Council" userId="4bc88b6f-dd1f-4227-94a3-67d1fe385306" providerId="ADAL" clId="{001998D6-5812-4A17-82E1-D9DD4399B2A5}" dt="2023-11-13T09:18:14.856" v="607" actId="167"/>
          <ac:picMkLst>
            <pc:docMk/>
            <pc:sldMk cId="80664394" sldId="256"/>
            <ac:picMk id="4" creationId="{570CBB45-312B-4B98-A49B-ED9061979EE1}"/>
          </ac:picMkLst>
        </pc:picChg>
      </pc:sldChg>
      <pc:sldChg chg="addSp delSp modSp mod modNotesTx">
        <pc:chgData name="Broomfield, Katharine - Oxfordshire County Council" userId="4bc88b6f-dd1f-4227-94a3-67d1fe385306" providerId="ADAL" clId="{001998D6-5812-4A17-82E1-D9DD4399B2A5}" dt="2023-11-14T10:48:02.017" v="18664" actId="20577"/>
        <pc:sldMkLst>
          <pc:docMk/>
          <pc:sldMk cId="1894940573" sldId="257"/>
        </pc:sldMkLst>
        <pc:spChg chg="mod">
          <ac:chgData name="Broomfield, Katharine - Oxfordshire County Council" userId="4bc88b6f-dd1f-4227-94a3-67d1fe385306" providerId="ADAL" clId="{001998D6-5812-4A17-82E1-D9DD4399B2A5}" dt="2023-11-13T08:36:01.655" v="68" actId="20577"/>
          <ac:spMkLst>
            <pc:docMk/>
            <pc:sldMk cId="1894940573" sldId="257"/>
            <ac:spMk id="2" creationId="{5D9F1118-0944-3283-6CA6-266CAB402598}"/>
          </ac:spMkLst>
        </pc:spChg>
        <pc:spChg chg="mod">
          <ac:chgData name="Broomfield, Katharine - Oxfordshire County Council" userId="4bc88b6f-dd1f-4227-94a3-67d1fe385306" providerId="ADAL" clId="{001998D6-5812-4A17-82E1-D9DD4399B2A5}" dt="2023-11-13T09:18:25.743" v="609" actId="113"/>
          <ac:spMkLst>
            <pc:docMk/>
            <pc:sldMk cId="1894940573" sldId="257"/>
            <ac:spMk id="3" creationId="{23A5B1DF-F7F1-93FC-AE59-51117F223724}"/>
          </ac:spMkLst>
        </pc:spChg>
        <pc:picChg chg="add del mod ord modCrop">
          <ac:chgData name="Broomfield, Katharine - Oxfordshire County Council" userId="4bc88b6f-dd1f-4227-94a3-67d1fe385306" providerId="ADAL" clId="{001998D6-5812-4A17-82E1-D9DD4399B2A5}" dt="2023-11-13T09:18:18.144" v="608" actId="478"/>
          <ac:picMkLst>
            <pc:docMk/>
            <pc:sldMk cId="1894940573" sldId="257"/>
            <ac:picMk id="5" creationId="{2B3CA2BB-6C06-952F-E5AA-2F61BFB607DC}"/>
          </ac:picMkLst>
        </pc:picChg>
      </pc:sldChg>
      <pc:sldChg chg="addSp delSp modSp mod modClrScheme chgLayout">
        <pc:chgData name="Broomfield, Katharine - Oxfordshire County Council" userId="4bc88b6f-dd1f-4227-94a3-67d1fe385306" providerId="ADAL" clId="{001998D6-5812-4A17-82E1-D9DD4399B2A5}" dt="2023-11-13T09:21:40.005" v="640" actId="20577"/>
        <pc:sldMkLst>
          <pc:docMk/>
          <pc:sldMk cId="2388391239" sldId="259"/>
        </pc:sldMkLst>
        <pc:spChg chg="mod">
          <ac:chgData name="Broomfield, Katharine - Oxfordshire County Council" userId="4bc88b6f-dd1f-4227-94a3-67d1fe385306" providerId="ADAL" clId="{001998D6-5812-4A17-82E1-D9DD4399B2A5}" dt="2023-11-13T09:05:35.386" v="549" actId="26606"/>
          <ac:spMkLst>
            <pc:docMk/>
            <pc:sldMk cId="2388391239" sldId="259"/>
            <ac:spMk id="2" creationId="{4126FCD2-02A2-17F7-F059-B48C0FCA49C2}"/>
          </ac:spMkLst>
        </pc:spChg>
        <pc:spChg chg="add mod">
          <ac:chgData name="Broomfield, Katharine - Oxfordshire County Council" userId="4bc88b6f-dd1f-4227-94a3-67d1fe385306" providerId="ADAL" clId="{001998D6-5812-4A17-82E1-D9DD4399B2A5}" dt="2023-11-13T09:21:40.005" v="640" actId="20577"/>
          <ac:spMkLst>
            <pc:docMk/>
            <pc:sldMk cId="2388391239" sldId="259"/>
            <ac:spMk id="5" creationId="{6339951F-1AE8-AA97-290D-6FC0022D6983}"/>
          </ac:spMkLst>
        </pc:spChg>
        <pc:graphicFrameChg chg="del modGraphic">
          <ac:chgData name="Broomfield, Katharine - Oxfordshire County Council" userId="4bc88b6f-dd1f-4227-94a3-67d1fe385306" providerId="ADAL" clId="{001998D6-5812-4A17-82E1-D9DD4399B2A5}" dt="2023-11-13T08:31:54.135" v="3" actId="478"/>
          <ac:graphicFrameMkLst>
            <pc:docMk/>
            <pc:sldMk cId="2388391239" sldId="259"/>
            <ac:graphicFrameMk id="4" creationId="{2F6DFC28-9730-F23C-B13A-65F4CE510987}"/>
          </ac:graphicFrameMkLst>
        </pc:graphicFrameChg>
        <pc:picChg chg="add del mod">
          <ac:chgData name="Broomfield, Katharine - Oxfordshire County Council" userId="4bc88b6f-dd1f-4227-94a3-67d1fe385306" providerId="ADAL" clId="{001998D6-5812-4A17-82E1-D9DD4399B2A5}" dt="2023-11-13T09:20:22.013" v="611" actId="478"/>
          <ac:picMkLst>
            <pc:docMk/>
            <pc:sldMk cId="2388391239" sldId="259"/>
            <ac:picMk id="7" creationId="{DB0ED1A8-6D5D-1743-A0D3-5CA8B5D735DA}"/>
          </ac:picMkLst>
        </pc:picChg>
        <pc:picChg chg="add mod">
          <ac:chgData name="Broomfield, Katharine - Oxfordshire County Council" userId="4bc88b6f-dd1f-4227-94a3-67d1fe385306" providerId="ADAL" clId="{001998D6-5812-4A17-82E1-D9DD4399B2A5}" dt="2023-11-13T09:20:54.864" v="621" actId="1076"/>
          <ac:picMkLst>
            <pc:docMk/>
            <pc:sldMk cId="2388391239" sldId="259"/>
            <ac:picMk id="9" creationId="{DB82DDB9-82FC-2066-F6FE-34C02C1B518F}"/>
          </ac:picMkLst>
        </pc:picChg>
      </pc:sldChg>
      <pc:sldChg chg="addSp modSp mod modAnim modNotesTx">
        <pc:chgData name="Broomfield, Katharine - Oxfordshire County Council" userId="4bc88b6f-dd1f-4227-94a3-67d1fe385306" providerId="ADAL" clId="{001998D6-5812-4A17-82E1-D9DD4399B2A5}" dt="2023-11-15T10:31:48.213" v="19696" actId="20577"/>
        <pc:sldMkLst>
          <pc:docMk/>
          <pc:sldMk cId="4147254118" sldId="263"/>
        </pc:sldMkLst>
        <pc:spChg chg="mod">
          <ac:chgData name="Broomfield, Katharine - Oxfordshire County Council" userId="4bc88b6f-dd1f-4227-94a3-67d1fe385306" providerId="ADAL" clId="{001998D6-5812-4A17-82E1-D9DD4399B2A5}" dt="2023-11-13T09:30:47.260" v="1253" actId="14100"/>
          <ac:spMkLst>
            <pc:docMk/>
            <pc:sldMk cId="4147254118" sldId="263"/>
            <ac:spMk id="2" creationId="{5D9F1118-0944-3283-6CA6-266CAB402598}"/>
          </ac:spMkLst>
        </pc:spChg>
        <pc:spChg chg="mod">
          <ac:chgData name="Broomfield, Katharine - Oxfordshire County Council" userId="4bc88b6f-dd1f-4227-94a3-67d1fe385306" providerId="ADAL" clId="{001998D6-5812-4A17-82E1-D9DD4399B2A5}" dt="2023-11-13T09:30:52.149" v="1254" actId="14100"/>
          <ac:spMkLst>
            <pc:docMk/>
            <pc:sldMk cId="4147254118" sldId="263"/>
            <ac:spMk id="3" creationId="{23A5B1DF-F7F1-93FC-AE59-51117F223724}"/>
          </ac:spMkLst>
        </pc:spChg>
        <pc:spChg chg="add mod">
          <ac:chgData name="Broomfield, Katharine - Oxfordshire County Council" userId="4bc88b6f-dd1f-4227-94a3-67d1fe385306" providerId="ADAL" clId="{001998D6-5812-4A17-82E1-D9DD4399B2A5}" dt="2023-11-15T10:31:48.213" v="19696" actId="20577"/>
          <ac:spMkLst>
            <pc:docMk/>
            <pc:sldMk cId="4147254118" sldId="263"/>
            <ac:spMk id="6" creationId="{D970DA67-052F-0D4F-F1F8-F341E8A76862}"/>
          </ac:spMkLst>
        </pc:spChg>
        <pc:picChg chg="add mod">
          <ac:chgData name="Broomfield, Katharine - Oxfordshire County Council" userId="4bc88b6f-dd1f-4227-94a3-67d1fe385306" providerId="ADAL" clId="{001998D6-5812-4A17-82E1-D9DD4399B2A5}" dt="2023-11-13T09:30:44.083" v="1252" actId="1076"/>
          <ac:picMkLst>
            <pc:docMk/>
            <pc:sldMk cId="4147254118" sldId="263"/>
            <ac:picMk id="5" creationId="{BD65D57A-FBB6-6144-0F43-F923920FD5E8}"/>
          </ac:picMkLst>
        </pc:picChg>
      </pc:sldChg>
      <pc:sldChg chg="addSp modSp add del mod modNotesTx">
        <pc:chgData name="Broomfield, Katharine - Oxfordshire County Council" userId="4bc88b6f-dd1f-4227-94a3-67d1fe385306" providerId="ADAL" clId="{001998D6-5812-4A17-82E1-D9DD4399B2A5}" dt="2023-11-14T09:02:53.781" v="11892" actId="47"/>
        <pc:sldMkLst>
          <pc:docMk/>
          <pc:sldMk cId="2891788754" sldId="264"/>
        </pc:sldMkLst>
        <pc:spChg chg="mod">
          <ac:chgData name="Broomfield, Katharine - Oxfordshire County Council" userId="4bc88b6f-dd1f-4227-94a3-67d1fe385306" providerId="ADAL" clId="{001998D6-5812-4A17-82E1-D9DD4399B2A5}" dt="2023-11-13T10:19:20.003" v="1666" actId="1076"/>
          <ac:spMkLst>
            <pc:docMk/>
            <pc:sldMk cId="2891788754" sldId="264"/>
            <ac:spMk id="2" creationId="{5D9F1118-0944-3283-6CA6-266CAB402598}"/>
          </ac:spMkLst>
        </pc:spChg>
        <pc:spChg chg="mod">
          <ac:chgData name="Broomfield, Katharine - Oxfordshire County Council" userId="4bc88b6f-dd1f-4227-94a3-67d1fe385306" providerId="ADAL" clId="{001998D6-5812-4A17-82E1-D9DD4399B2A5}" dt="2023-11-14T08:57:09.357" v="11878" actId="6549"/>
          <ac:spMkLst>
            <pc:docMk/>
            <pc:sldMk cId="2891788754" sldId="264"/>
            <ac:spMk id="3" creationId="{23A5B1DF-F7F1-93FC-AE59-51117F223724}"/>
          </ac:spMkLst>
        </pc:spChg>
        <pc:spChg chg="add mod">
          <ac:chgData name="Broomfield, Katharine - Oxfordshire County Council" userId="4bc88b6f-dd1f-4227-94a3-67d1fe385306" providerId="ADAL" clId="{001998D6-5812-4A17-82E1-D9DD4399B2A5}" dt="2023-11-13T15:01:27.398" v="5404" actId="20577"/>
          <ac:spMkLst>
            <pc:docMk/>
            <pc:sldMk cId="2891788754" sldId="264"/>
            <ac:spMk id="6" creationId="{D974FA51-77E0-1409-80E9-4098BDE274E9}"/>
          </ac:spMkLst>
        </pc:spChg>
        <pc:picChg chg="add mod">
          <ac:chgData name="Broomfield, Katharine - Oxfordshire County Council" userId="4bc88b6f-dd1f-4227-94a3-67d1fe385306" providerId="ADAL" clId="{001998D6-5812-4A17-82E1-D9DD4399B2A5}" dt="2023-11-13T12:56:59.277" v="4873" actId="1076"/>
          <ac:picMkLst>
            <pc:docMk/>
            <pc:sldMk cId="2891788754" sldId="264"/>
            <ac:picMk id="5" creationId="{7CD786E0-CDE2-710C-9C22-B264A52C6C3C}"/>
          </ac:picMkLst>
        </pc:picChg>
        <pc:picChg chg="add mod">
          <ac:chgData name="Broomfield, Katharine - Oxfordshire County Council" userId="4bc88b6f-dd1f-4227-94a3-67d1fe385306" providerId="ADAL" clId="{001998D6-5812-4A17-82E1-D9DD4399B2A5}" dt="2023-11-13T12:56:48.320" v="4871" actId="1076"/>
          <ac:picMkLst>
            <pc:docMk/>
            <pc:sldMk cId="2891788754" sldId="264"/>
            <ac:picMk id="1026" creationId="{A0995A5E-54B7-E61C-1A08-2964E6C4A0F2}"/>
          </ac:picMkLst>
        </pc:picChg>
      </pc:sldChg>
      <pc:sldChg chg="addSp delSp modSp add mod chgLayout modNotesTx">
        <pc:chgData name="Broomfield, Katharine - Oxfordshire County Council" userId="4bc88b6f-dd1f-4227-94a3-67d1fe385306" providerId="ADAL" clId="{001998D6-5812-4A17-82E1-D9DD4399B2A5}" dt="2023-11-14T13:41:46.113" v="19691" actId="20577"/>
        <pc:sldMkLst>
          <pc:docMk/>
          <pc:sldMk cId="2970548530" sldId="265"/>
        </pc:sldMkLst>
        <pc:spChg chg="mod ord">
          <ac:chgData name="Broomfield, Katharine - Oxfordshire County Council" userId="4bc88b6f-dd1f-4227-94a3-67d1fe385306" providerId="ADAL" clId="{001998D6-5812-4A17-82E1-D9DD4399B2A5}" dt="2023-11-13T08:41:48.089" v="222" actId="700"/>
          <ac:spMkLst>
            <pc:docMk/>
            <pc:sldMk cId="2970548530" sldId="265"/>
            <ac:spMk id="2" creationId="{5D9F1118-0944-3283-6CA6-266CAB402598}"/>
          </ac:spMkLst>
        </pc:spChg>
        <pc:spChg chg="del mod ord">
          <ac:chgData name="Broomfield, Katharine - Oxfordshire County Council" userId="4bc88b6f-dd1f-4227-94a3-67d1fe385306" providerId="ADAL" clId="{001998D6-5812-4A17-82E1-D9DD4399B2A5}" dt="2023-11-14T10:02:32.916" v="17610" actId="478"/>
          <ac:spMkLst>
            <pc:docMk/>
            <pc:sldMk cId="2970548530" sldId="265"/>
            <ac:spMk id="3" creationId="{23A5B1DF-F7F1-93FC-AE59-51117F223724}"/>
          </ac:spMkLst>
        </pc:spChg>
        <pc:spChg chg="add del">
          <ac:chgData name="Broomfield, Katharine - Oxfordshire County Council" userId="4bc88b6f-dd1f-4227-94a3-67d1fe385306" providerId="ADAL" clId="{001998D6-5812-4A17-82E1-D9DD4399B2A5}" dt="2023-11-13T08:38:39.818" v="116" actId="22"/>
          <ac:spMkLst>
            <pc:docMk/>
            <pc:sldMk cId="2970548530" sldId="265"/>
            <ac:spMk id="5" creationId="{3B28DAE4-5AF9-9862-1BC6-9FE89A5BA6D9}"/>
          </ac:spMkLst>
        </pc:spChg>
        <pc:spChg chg="add del mod">
          <ac:chgData name="Broomfield, Katharine - Oxfordshire County Council" userId="4bc88b6f-dd1f-4227-94a3-67d1fe385306" providerId="ADAL" clId="{001998D6-5812-4A17-82E1-D9DD4399B2A5}" dt="2023-11-14T10:02:35.505" v="17611" actId="478"/>
          <ac:spMkLst>
            <pc:docMk/>
            <pc:sldMk cId="2970548530" sldId="265"/>
            <ac:spMk id="5" creationId="{F6DC5E5B-6CF2-F0F7-4340-4E534D539CB9}"/>
          </ac:spMkLst>
        </pc:spChg>
        <pc:picChg chg="add mod">
          <ac:chgData name="Broomfield, Katharine - Oxfordshire County Council" userId="4bc88b6f-dd1f-4227-94a3-67d1fe385306" providerId="ADAL" clId="{001998D6-5812-4A17-82E1-D9DD4399B2A5}" dt="2023-11-14T10:02:50.709" v="17613" actId="1076"/>
          <ac:picMkLst>
            <pc:docMk/>
            <pc:sldMk cId="2970548530" sldId="265"/>
            <ac:picMk id="6" creationId="{517B54EE-FFB6-9168-F781-3B7DE2161DBA}"/>
          </ac:picMkLst>
        </pc:picChg>
      </pc:sldChg>
      <pc:sldChg chg="modSp add mod modAnim modNotesTx">
        <pc:chgData name="Broomfield, Katharine - Oxfordshire County Council" userId="4bc88b6f-dd1f-4227-94a3-67d1fe385306" providerId="ADAL" clId="{001998D6-5812-4A17-82E1-D9DD4399B2A5}" dt="2023-11-14T11:04:00.646" v="18716" actId="6549"/>
        <pc:sldMkLst>
          <pc:docMk/>
          <pc:sldMk cId="1550125499" sldId="266"/>
        </pc:sldMkLst>
        <pc:spChg chg="mod">
          <ac:chgData name="Broomfield, Katharine - Oxfordshire County Council" userId="4bc88b6f-dd1f-4227-94a3-67d1fe385306" providerId="ADAL" clId="{001998D6-5812-4A17-82E1-D9DD4399B2A5}" dt="2023-11-14T11:03:49.557" v="18714" actId="1076"/>
          <ac:spMkLst>
            <pc:docMk/>
            <pc:sldMk cId="1550125499" sldId="266"/>
            <ac:spMk id="2" creationId="{5D9F1118-0944-3283-6CA6-266CAB402598}"/>
          </ac:spMkLst>
        </pc:spChg>
        <pc:spChg chg="mod">
          <ac:chgData name="Broomfield, Katharine - Oxfordshire County Council" userId="4bc88b6f-dd1f-4227-94a3-67d1fe385306" providerId="ADAL" clId="{001998D6-5812-4A17-82E1-D9DD4399B2A5}" dt="2023-11-14T11:04:00.646" v="18716" actId="6549"/>
          <ac:spMkLst>
            <pc:docMk/>
            <pc:sldMk cId="1550125499" sldId="266"/>
            <ac:spMk id="3" creationId="{23A5B1DF-F7F1-93FC-AE59-51117F223724}"/>
          </ac:spMkLst>
        </pc:spChg>
      </pc:sldChg>
      <pc:sldChg chg="addSp delSp modSp new mod modAnim modNotesTx">
        <pc:chgData name="Broomfield, Katharine - Oxfordshire County Council" userId="4bc88b6f-dd1f-4227-94a3-67d1fe385306" providerId="ADAL" clId="{001998D6-5812-4A17-82E1-D9DD4399B2A5}" dt="2023-11-14T12:10:09.794" v="18717"/>
        <pc:sldMkLst>
          <pc:docMk/>
          <pc:sldMk cId="176974045" sldId="267"/>
        </pc:sldMkLst>
        <pc:spChg chg="mod">
          <ac:chgData name="Broomfield, Katharine - Oxfordshire County Council" userId="4bc88b6f-dd1f-4227-94a3-67d1fe385306" providerId="ADAL" clId="{001998D6-5812-4A17-82E1-D9DD4399B2A5}" dt="2023-11-13T14:59:01.441" v="5389" actId="20577"/>
          <ac:spMkLst>
            <pc:docMk/>
            <pc:sldMk cId="176974045" sldId="267"/>
            <ac:spMk id="2" creationId="{46946FAF-B679-DF7B-690D-FB2658BFFED9}"/>
          </ac:spMkLst>
        </pc:spChg>
        <pc:spChg chg="del">
          <ac:chgData name="Broomfield, Katharine - Oxfordshire County Council" userId="4bc88b6f-dd1f-4227-94a3-67d1fe385306" providerId="ADAL" clId="{001998D6-5812-4A17-82E1-D9DD4399B2A5}" dt="2023-11-13T14:56:54.751" v="5329"/>
          <ac:spMkLst>
            <pc:docMk/>
            <pc:sldMk cId="176974045" sldId="267"/>
            <ac:spMk id="3" creationId="{8CCA413E-83F2-9AD7-5BA0-205D1928AB86}"/>
          </ac:spMkLst>
        </pc:spChg>
        <pc:graphicFrameChg chg="add mod modGraphic">
          <ac:chgData name="Broomfield, Katharine - Oxfordshire County Council" userId="4bc88b6f-dd1f-4227-94a3-67d1fe385306" providerId="ADAL" clId="{001998D6-5812-4A17-82E1-D9DD4399B2A5}" dt="2023-11-13T15:29:53.251" v="7387" actId="1076"/>
          <ac:graphicFrameMkLst>
            <pc:docMk/>
            <pc:sldMk cId="176974045" sldId="267"/>
            <ac:graphicFrameMk id="4" creationId="{73351261-1ED0-73B3-5616-6113AC9B2CDA}"/>
          </ac:graphicFrameMkLst>
        </pc:graphicFrameChg>
        <pc:picChg chg="add mod">
          <ac:chgData name="Broomfield, Katharine - Oxfordshire County Council" userId="4bc88b6f-dd1f-4227-94a3-67d1fe385306" providerId="ADAL" clId="{001998D6-5812-4A17-82E1-D9DD4399B2A5}" dt="2023-11-13T14:59:47.194" v="5400" actId="1076"/>
          <ac:picMkLst>
            <pc:docMk/>
            <pc:sldMk cId="176974045" sldId="267"/>
            <ac:picMk id="5" creationId="{D3454906-12C1-04FE-18E5-70BF28CCECBE}"/>
          </ac:picMkLst>
        </pc:picChg>
      </pc:sldChg>
      <pc:sldChg chg="addSp delSp modSp new mod ord">
        <pc:chgData name="Broomfield, Katharine - Oxfordshire County Council" userId="4bc88b6f-dd1f-4227-94a3-67d1fe385306" providerId="ADAL" clId="{001998D6-5812-4A17-82E1-D9DD4399B2A5}" dt="2023-11-13T15:31:26.658" v="7399" actId="732"/>
        <pc:sldMkLst>
          <pc:docMk/>
          <pc:sldMk cId="2146868092" sldId="268"/>
        </pc:sldMkLst>
        <pc:spChg chg="add del">
          <ac:chgData name="Broomfield, Katharine - Oxfordshire County Council" userId="4bc88b6f-dd1f-4227-94a3-67d1fe385306" providerId="ADAL" clId="{001998D6-5812-4A17-82E1-D9DD4399B2A5}" dt="2023-11-13T15:30:55.024" v="7392" actId="478"/>
          <ac:spMkLst>
            <pc:docMk/>
            <pc:sldMk cId="2146868092" sldId="268"/>
            <ac:spMk id="2" creationId="{2A62409B-A9EA-92B9-66A4-0DE68ABBDB72}"/>
          </ac:spMkLst>
        </pc:spChg>
        <pc:spChg chg="add del">
          <ac:chgData name="Broomfield, Katharine - Oxfordshire County Council" userId="4bc88b6f-dd1f-4227-94a3-67d1fe385306" providerId="ADAL" clId="{001998D6-5812-4A17-82E1-D9DD4399B2A5}" dt="2023-11-13T15:30:45.164" v="7388" actId="22"/>
          <ac:spMkLst>
            <pc:docMk/>
            <pc:sldMk cId="2146868092" sldId="268"/>
            <ac:spMk id="3" creationId="{67270468-7A28-07C5-1F36-14859B580ABC}"/>
          </ac:spMkLst>
        </pc:spChg>
        <pc:picChg chg="add mod ord">
          <ac:chgData name="Broomfield, Katharine - Oxfordshire County Council" userId="4bc88b6f-dd1f-4227-94a3-67d1fe385306" providerId="ADAL" clId="{001998D6-5812-4A17-82E1-D9DD4399B2A5}" dt="2023-11-13T15:30:52.143" v="7391" actId="167"/>
          <ac:picMkLst>
            <pc:docMk/>
            <pc:sldMk cId="2146868092" sldId="268"/>
            <ac:picMk id="5" creationId="{A1DA37A0-4C71-7579-1D0C-1E79D59C34DB}"/>
          </ac:picMkLst>
        </pc:picChg>
        <pc:picChg chg="add mod ord modCrop">
          <ac:chgData name="Broomfield, Katharine - Oxfordshire County Council" userId="4bc88b6f-dd1f-4227-94a3-67d1fe385306" providerId="ADAL" clId="{001998D6-5812-4A17-82E1-D9DD4399B2A5}" dt="2023-11-13T15:31:26.658" v="7399" actId="732"/>
          <ac:picMkLst>
            <pc:docMk/>
            <pc:sldMk cId="2146868092" sldId="268"/>
            <ac:picMk id="7" creationId="{D3D0E982-D33B-6992-9E73-667FF1459B56}"/>
          </ac:picMkLst>
        </pc:picChg>
      </pc:sldChg>
      <pc:sldChg chg="addSp delSp modSp new mod">
        <pc:chgData name="Broomfield, Katharine - Oxfordshire County Council" userId="4bc88b6f-dd1f-4227-94a3-67d1fe385306" providerId="ADAL" clId="{001998D6-5812-4A17-82E1-D9DD4399B2A5}" dt="2023-11-13T15:22:49.796" v="7349" actId="1440"/>
        <pc:sldMkLst>
          <pc:docMk/>
          <pc:sldMk cId="3702361571" sldId="269"/>
        </pc:sldMkLst>
        <pc:spChg chg="del">
          <ac:chgData name="Broomfield, Katharine - Oxfordshire County Council" userId="4bc88b6f-dd1f-4227-94a3-67d1fe385306" providerId="ADAL" clId="{001998D6-5812-4A17-82E1-D9DD4399B2A5}" dt="2023-11-13T15:19:50.987" v="7327" actId="478"/>
          <ac:spMkLst>
            <pc:docMk/>
            <pc:sldMk cId="3702361571" sldId="269"/>
            <ac:spMk id="2" creationId="{48E15107-24C2-21EF-E382-30F66EC69981}"/>
          </ac:spMkLst>
        </pc:spChg>
        <pc:spChg chg="del">
          <ac:chgData name="Broomfield, Katharine - Oxfordshire County Council" userId="4bc88b6f-dd1f-4227-94a3-67d1fe385306" providerId="ADAL" clId="{001998D6-5812-4A17-82E1-D9DD4399B2A5}" dt="2023-11-13T15:19:49.358" v="7326" actId="478"/>
          <ac:spMkLst>
            <pc:docMk/>
            <pc:sldMk cId="3702361571" sldId="269"/>
            <ac:spMk id="3" creationId="{989E508C-2ACF-6B76-3AE9-5D4C26DCE30F}"/>
          </ac:spMkLst>
        </pc:spChg>
        <pc:picChg chg="add mod">
          <ac:chgData name="Broomfield, Katharine - Oxfordshire County Council" userId="4bc88b6f-dd1f-4227-94a3-67d1fe385306" providerId="ADAL" clId="{001998D6-5812-4A17-82E1-D9DD4399B2A5}" dt="2023-11-13T15:22:42.801" v="7348" actId="1440"/>
          <ac:picMkLst>
            <pc:docMk/>
            <pc:sldMk cId="3702361571" sldId="269"/>
            <ac:picMk id="5" creationId="{CB2387EC-4DF7-209B-2782-240AD4B156E5}"/>
          </ac:picMkLst>
        </pc:picChg>
        <pc:picChg chg="add mod">
          <ac:chgData name="Broomfield, Katharine - Oxfordshire County Council" userId="4bc88b6f-dd1f-4227-94a3-67d1fe385306" providerId="ADAL" clId="{001998D6-5812-4A17-82E1-D9DD4399B2A5}" dt="2023-11-13T15:22:49.796" v="7349" actId="1440"/>
          <ac:picMkLst>
            <pc:docMk/>
            <pc:sldMk cId="3702361571" sldId="269"/>
            <ac:picMk id="7" creationId="{D4FE0420-7DDC-D3CF-398C-643DCB6A9152}"/>
          </ac:picMkLst>
        </pc:picChg>
      </pc:sldChg>
      <pc:sldChg chg="addSp delSp modSp new del mod">
        <pc:chgData name="Broomfield, Katharine - Oxfordshire County Council" userId="4bc88b6f-dd1f-4227-94a3-67d1fe385306" providerId="ADAL" clId="{001998D6-5812-4A17-82E1-D9DD4399B2A5}" dt="2023-11-13T15:28:39.809" v="7376" actId="47"/>
        <pc:sldMkLst>
          <pc:docMk/>
          <pc:sldMk cId="73011164" sldId="270"/>
        </pc:sldMkLst>
        <pc:picChg chg="add del mod">
          <ac:chgData name="Broomfield, Katharine - Oxfordshire County Council" userId="4bc88b6f-dd1f-4227-94a3-67d1fe385306" providerId="ADAL" clId="{001998D6-5812-4A17-82E1-D9DD4399B2A5}" dt="2023-11-13T15:28:09.576" v="7367" actId="21"/>
          <ac:picMkLst>
            <pc:docMk/>
            <pc:sldMk cId="73011164" sldId="270"/>
            <ac:picMk id="5" creationId="{31946D69-551F-05B1-F55F-1959CFFBC593}"/>
          </ac:picMkLst>
        </pc:picChg>
      </pc:sldChg>
      <pc:sldChg chg="addSp modSp new mod">
        <pc:chgData name="Broomfield, Katharine - Oxfordshire County Council" userId="4bc88b6f-dd1f-4227-94a3-67d1fe385306" providerId="ADAL" clId="{001998D6-5812-4A17-82E1-D9DD4399B2A5}" dt="2023-11-13T15:28:36.232" v="7375" actId="1440"/>
        <pc:sldMkLst>
          <pc:docMk/>
          <pc:sldMk cId="3148815095" sldId="271"/>
        </pc:sldMkLst>
        <pc:picChg chg="add mod">
          <ac:chgData name="Broomfield, Katharine - Oxfordshire County Council" userId="4bc88b6f-dd1f-4227-94a3-67d1fe385306" providerId="ADAL" clId="{001998D6-5812-4A17-82E1-D9DD4399B2A5}" dt="2023-11-13T15:28:36.232" v="7375" actId="1440"/>
          <ac:picMkLst>
            <pc:docMk/>
            <pc:sldMk cId="3148815095" sldId="271"/>
            <ac:picMk id="5" creationId="{EEAAF5A3-B62C-CB4B-783F-282BC61741CE}"/>
          </ac:picMkLst>
        </pc:picChg>
        <pc:picChg chg="add mod modCrop">
          <ac:chgData name="Broomfield, Katharine - Oxfordshire County Council" userId="4bc88b6f-dd1f-4227-94a3-67d1fe385306" providerId="ADAL" clId="{001998D6-5812-4A17-82E1-D9DD4399B2A5}" dt="2023-11-13T15:28:34.866" v="7374" actId="1440"/>
          <ac:picMkLst>
            <pc:docMk/>
            <pc:sldMk cId="3148815095" sldId="271"/>
            <ac:picMk id="6" creationId="{B02620A5-3E2D-E922-1311-8C3B5CE987FE}"/>
          </ac:picMkLst>
        </pc:picChg>
      </pc:sldChg>
      <pc:sldChg chg="addSp delSp modSp new mod">
        <pc:chgData name="Broomfield, Katharine - Oxfordshire County Council" userId="4bc88b6f-dd1f-4227-94a3-67d1fe385306" providerId="ADAL" clId="{001998D6-5812-4A17-82E1-D9DD4399B2A5}" dt="2023-11-13T15:27:54.073" v="7363" actId="1440"/>
        <pc:sldMkLst>
          <pc:docMk/>
          <pc:sldMk cId="1912295671" sldId="272"/>
        </pc:sldMkLst>
        <pc:spChg chg="del">
          <ac:chgData name="Broomfield, Katharine - Oxfordshire County Council" userId="4bc88b6f-dd1f-4227-94a3-67d1fe385306" providerId="ADAL" clId="{001998D6-5812-4A17-82E1-D9DD4399B2A5}" dt="2023-11-13T15:26:41.952" v="7353" actId="478"/>
          <ac:spMkLst>
            <pc:docMk/>
            <pc:sldMk cId="1912295671" sldId="272"/>
            <ac:spMk id="2" creationId="{C7FDC9B4-7439-351E-9E60-7406CF84595E}"/>
          </ac:spMkLst>
        </pc:spChg>
        <pc:spChg chg="del">
          <ac:chgData name="Broomfield, Katharine - Oxfordshire County Council" userId="4bc88b6f-dd1f-4227-94a3-67d1fe385306" providerId="ADAL" clId="{001998D6-5812-4A17-82E1-D9DD4399B2A5}" dt="2023-11-13T15:26:43.836" v="7354" actId="478"/>
          <ac:spMkLst>
            <pc:docMk/>
            <pc:sldMk cId="1912295671" sldId="272"/>
            <ac:spMk id="3" creationId="{19123DB1-2B5E-B90C-F709-C31507D176F8}"/>
          </ac:spMkLst>
        </pc:spChg>
        <pc:picChg chg="add mod">
          <ac:chgData name="Broomfield, Katharine - Oxfordshire County Council" userId="4bc88b6f-dd1f-4227-94a3-67d1fe385306" providerId="ADAL" clId="{001998D6-5812-4A17-82E1-D9DD4399B2A5}" dt="2023-11-13T15:27:50.518" v="7362" actId="1076"/>
          <ac:picMkLst>
            <pc:docMk/>
            <pc:sldMk cId="1912295671" sldId="272"/>
            <ac:picMk id="5" creationId="{F72C6AB8-FB78-2EA0-0BB0-2D7BE149A1FC}"/>
          </ac:picMkLst>
        </pc:picChg>
        <pc:picChg chg="add mod">
          <ac:chgData name="Broomfield, Katharine - Oxfordshire County Council" userId="4bc88b6f-dd1f-4227-94a3-67d1fe385306" providerId="ADAL" clId="{001998D6-5812-4A17-82E1-D9DD4399B2A5}" dt="2023-11-13T15:27:54.073" v="7363" actId="1440"/>
          <ac:picMkLst>
            <pc:docMk/>
            <pc:sldMk cId="1912295671" sldId="272"/>
            <ac:picMk id="7" creationId="{EBBECB04-C7F2-B745-65C8-4E535E269F86}"/>
          </ac:picMkLst>
        </pc:picChg>
      </pc:sldChg>
      <pc:sldChg chg="new del">
        <pc:chgData name="Broomfield, Katharine - Oxfordshire County Council" userId="4bc88b6f-dd1f-4227-94a3-67d1fe385306" providerId="ADAL" clId="{001998D6-5812-4A17-82E1-D9DD4399B2A5}" dt="2023-11-14T08:56:45.207" v="11875" actId="47"/>
        <pc:sldMkLst>
          <pc:docMk/>
          <pc:sldMk cId="783162639" sldId="273"/>
        </pc:sldMkLst>
      </pc:sldChg>
      <pc:sldChg chg="addSp delSp modSp add mod modAnim modNotesTx">
        <pc:chgData name="Broomfield, Katharine - Oxfordshire County Council" userId="4bc88b6f-dd1f-4227-94a3-67d1fe385306" providerId="ADAL" clId="{001998D6-5812-4A17-82E1-D9DD4399B2A5}" dt="2023-11-16T14:00:21.852" v="19698" actId="20577"/>
        <pc:sldMkLst>
          <pc:docMk/>
          <pc:sldMk cId="1285007885" sldId="273"/>
        </pc:sldMkLst>
        <pc:spChg chg="mod">
          <ac:chgData name="Broomfield, Katharine - Oxfordshire County Council" userId="4bc88b6f-dd1f-4227-94a3-67d1fe385306" providerId="ADAL" clId="{001998D6-5812-4A17-82E1-D9DD4399B2A5}" dt="2023-11-14T09:46:24.271" v="15794" actId="403"/>
          <ac:spMkLst>
            <pc:docMk/>
            <pc:sldMk cId="1285007885" sldId="273"/>
            <ac:spMk id="3" creationId="{23A5B1DF-F7F1-93FC-AE59-51117F223724}"/>
          </ac:spMkLst>
        </pc:spChg>
        <pc:spChg chg="del mod topLvl">
          <ac:chgData name="Broomfield, Katharine - Oxfordshire County Council" userId="4bc88b6f-dd1f-4227-94a3-67d1fe385306" providerId="ADAL" clId="{001998D6-5812-4A17-82E1-D9DD4399B2A5}" dt="2023-11-14T09:44:58.199" v="15734" actId="478"/>
          <ac:spMkLst>
            <pc:docMk/>
            <pc:sldMk cId="1285007885" sldId="273"/>
            <ac:spMk id="6" creationId="{D974FA51-77E0-1409-80E9-4098BDE274E9}"/>
          </ac:spMkLst>
        </pc:spChg>
        <pc:spChg chg="add mod">
          <ac:chgData name="Broomfield, Katharine - Oxfordshire County Council" userId="4bc88b6f-dd1f-4227-94a3-67d1fe385306" providerId="ADAL" clId="{001998D6-5812-4A17-82E1-D9DD4399B2A5}" dt="2023-11-14T09:46:27.751" v="15795" actId="1076"/>
          <ac:spMkLst>
            <pc:docMk/>
            <pc:sldMk cId="1285007885" sldId="273"/>
            <ac:spMk id="8" creationId="{7C199CB3-647B-3187-5562-222616FC8EA3}"/>
          </ac:spMkLst>
        </pc:spChg>
        <pc:spChg chg="add mod">
          <ac:chgData name="Broomfield, Katharine - Oxfordshire County Council" userId="4bc88b6f-dd1f-4227-94a3-67d1fe385306" providerId="ADAL" clId="{001998D6-5812-4A17-82E1-D9DD4399B2A5}" dt="2023-11-14T11:00:24.363" v="18693" actId="164"/>
          <ac:spMkLst>
            <pc:docMk/>
            <pc:sldMk cId="1285007885" sldId="273"/>
            <ac:spMk id="9" creationId="{4FF63539-8340-3CAB-9819-B86572A292AF}"/>
          </ac:spMkLst>
        </pc:spChg>
        <pc:grpChg chg="add del mod">
          <ac:chgData name="Broomfield, Katharine - Oxfordshire County Council" userId="4bc88b6f-dd1f-4227-94a3-67d1fe385306" providerId="ADAL" clId="{001998D6-5812-4A17-82E1-D9DD4399B2A5}" dt="2023-11-14T09:44:55.242" v="15733" actId="165"/>
          <ac:grpSpMkLst>
            <pc:docMk/>
            <pc:sldMk cId="1285007885" sldId="273"/>
            <ac:grpSpMk id="4" creationId="{6E077188-EA17-D23F-F7B9-8AA33F24902F}"/>
          </ac:grpSpMkLst>
        </pc:grpChg>
        <pc:grpChg chg="add mod">
          <ac:chgData name="Broomfield, Katharine - Oxfordshire County Council" userId="4bc88b6f-dd1f-4227-94a3-67d1fe385306" providerId="ADAL" clId="{001998D6-5812-4A17-82E1-D9DD4399B2A5}" dt="2023-11-14T11:00:24.363" v="18693" actId="164"/>
          <ac:grpSpMkLst>
            <pc:docMk/>
            <pc:sldMk cId="1285007885" sldId="273"/>
            <ac:grpSpMk id="10" creationId="{40A6928B-F335-65C8-61F9-3A5122179CBD}"/>
          </ac:grpSpMkLst>
        </pc:grpChg>
        <pc:picChg chg="mod">
          <ac:chgData name="Broomfield, Katharine - Oxfordshire County Council" userId="4bc88b6f-dd1f-4227-94a3-67d1fe385306" providerId="ADAL" clId="{001998D6-5812-4A17-82E1-D9DD4399B2A5}" dt="2023-11-14T09:28:23.348" v="14032" actId="1076"/>
          <ac:picMkLst>
            <pc:docMk/>
            <pc:sldMk cId="1285007885" sldId="273"/>
            <ac:picMk id="5" creationId="{7CD786E0-CDE2-710C-9C22-B264A52C6C3C}"/>
          </ac:picMkLst>
        </pc:picChg>
        <pc:picChg chg="mod topLvl">
          <ac:chgData name="Broomfield, Katharine - Oxfordshire County Council" userId="4bc88b6f-dd1f-4227-94a3-67d1fe385306" providerId="ADAL" clId="{001998D6-5812-4A17-82E1-D9DD4399B2A5}" dt="2023-11-14T11:00:24.363" v="18693" actId="164"/>
          <ac:picMkLst>
            <pc:docMk/>
            <pc:sldMk cId="1285007885" sldId="273"/>
            <ac:picMk id="1026" creationId="{A0995A5E-54B7-E61C-1A08-2964E6C4A0F2}"/>
          </ac:picMkLst>
        </pc:picChg>
      </pc:sldChg>
    </pc:docChg>
  </pc:docChgLst>
  <pc:docChgLst>
    <pc:chgData name="Broomfield, Katharine - Oxfordshire County Council" userId="4bc88b6f-dd1f-4227-94a3-67d1fe385306" providerId="ADAL" clId="{961579E4-1F8B-4F44-96F1-9B6E060342EF}"/>
    <pc:docChg chg="undo custSel addSld delSld modSld">
      <pc:chgData name="Broomfield, Katharine - Oxfordshire County Council" userId="4bc88b6f-dd1f-4227-94a3-67d1fe385306" providerId="ADAL" clId="{961579E4-1F8B-4F44-96F1-9B6E060342EF}" dt="2023-09-29T13:47:08.650" v="3091" actId="13926"/>
      <pc:docMkLst>
        <pc:docMk/>
      </pc:docMkLst>
      <pc:sldChg chg="modSp mod">
        <pc:chgData name="Broomfield, Katharine - Oxfordshire County Council" userId="4bc88b6f-dd1f-4227-94a3-67d1fe385306" providerId="ADAL" clId="{961579E4-1F8B-4F44-96F1-9B6E060342EF}" dt="2023-09-29T12:31:06.317" v="91" actId="20577"/>
        <pc:sldMkLst>
          <pc:docMk/>
          <pc:sldMk cId="80664394" sldId="256"/>
        </pc:sldMkLst>
        <pc:spChg chg="mod">
          <ac:chgData name="Broomfield, Katharine - Oxfordshire County Council" userId="4bc88b6f-dd1f-4227-94a3-67d1fe385306" providerId="ADAL" clId="{961579E4-1F8B-4F44-96F1-9B6E060342EF}" dt="2023-09-29T12:31:06.317" v="91" actId="20577"/>
          <ac:spMkLst>
            <pc:docMk/>
            <pc:sldMk cId="80664394" sldId="256"/>
            <ac:spMk id="2" creationId="{5C4B00D1-CBB7-6FFB-A2C3-55E4B3DBEE0D}"/>
          </ac:spMkLst>
        </pc:spChg>
        <pc:spChg chg="mod">
          <ac:chgData name="Broomfield, Katharine - Oxfordshire County Council" userId="4bc88b6f-dd1f-4227-94a3-67d1fe385306" providerId="ADAL" clId="{961579E4-1F8B-4F44-96F1-9B6E060342EF}" dt="2023-09-29T12:26:59.454" v="56" actId="20577"/>
          <ac:spMkLst>
            <pc:docMk/>
            <pc:sldMk cId="80664394" sldId="256"/>
            <ac:spMk id="3" creationId="{D88D5028-6963-C80E-5B60-A3701AB3320D}"/>
          </ac:spMkLst>
        </pc:spChg>
      </pc:sldChg>
      <pc:sldChg chg="modSp mod">
        <pc:chgData name="Broomfield, Katharine - Oxfordshire County Council" userId="4bc88b6f-dd1f-4227-94a3-67d1fe385306" providerId="ADAL" clId="{961579E4-1F8B-4F44-96F1-9B6E060342EF}" dt="2023-09-29T13:47:08.650" v="3091" actId="13926"/>
        <pc:sldMkLst>
          <pc:docMk/>
          <pc:sldMk cId="1894940573" sldId="257"/>
        </pc:sldMkLst>
        <pc:spChg chg="mod">
          <ac:chgData name="Broomfield, Katharine - Oxfordshire County Council" userId="4bc88b6f-dd1f-4227-94a3-67d1fe385306" providerId="ADAL" clId="{961579E4-1F8B-4F44-96F1-9B6E060342EF}" dt="2023-09-29T13:47:08.650" v="3091" actId="13926"/>
          <ac:spMkLst>
            <pc:docMk/>
            <pc:sldMk cId="1894940573" sldId="257"/>
            <ac:spMk id="3" creationId="{23A5B1DF-F7F1-93FC-AE59-51117F223724}"/>
          </ac:spMkLst>
        </pc:spChg>
      </pc:sldChg>
      <pc:sldChg chg="del">
        <pc:chgData name="Broomfield, Katharine - Oxfordshire County Council" userId="4bc88b6f-dd1f-4227-94a3-67d1fe385306" providerId="ADAL" clId="{961579E4-1F8B-4F44-96F1-9B6E060342EF}" dt="2023-09-29T12:29:17.097" v="65" actId="47"/>
        <pc:sldMkLst>
          <pc:docMk/>
          <pc:sldMk cId="2619242243" sldId="258"/>
        </pc:sldMkLst>
      </pc:sldChg>
      <pc:sldChg chg="addSp delSp modSp mod">
        <pc:chgData name="Broomfield, Katharine - Oxfordshire County Council" userId="4bc88b6f-dd1f-4227-94a3-67d1fe385306" providerId="ADAL" clId="{961579E4-1F8B-4F44-96F1-9B6E060342EF}" dt="2023-09-29T13:46:47.477" v="3090" actId="14100"/>
        <pc:sldMkLst>
          <pc:docMk/>
          <pc:sldMk cId="2388391239" sldId="259"/>
        </pc:sldMkLst>
        <pc:spChg chg="mod">
          <ac:chgData name="Broomfield, Katharine - Oxfordshire County Council" userId="4bc88b6f-dd1f-4227-94a3-67d1fe385306" providerId="ADAL" clId="{961579E4-1F8B-4F44-96F1-9B6E060342EF}" dt="2023-09-29T13:02:03.489" v="966" actId="20577"/>
          <ac:spMkLst>
            <pc:docMk/>
            <pc:sldMk cId="2388391239" sldId="259"/>
            <ac:spMk id="2" creationId="{4126FCD2-02A2-17F7-F059-B48C0FCA49C2}"/>
          </ac:spMkLst>
        </pc:spChg>
        <pc:spChg chg="del mod">
          <ac:chgData name="Broomfield, Katharine - Oxfordshire County Council" userId="4bc88b6f-dd1f-4227-94a3-67d1fe385306" providerId="ADAL" clId="{961579E4-1F8B-4F44-96F1-9B6E060342EF}" dt="2023-09-29T13:02:13.852" v="967" actId="3680"/>
          <ac:spMkLst>
            <pc:docMk/>
            <pc:sldMk cId="2388391239" sldId="259"/>
            <ac:spMk id="3" creationId="{6B5036C4-23D5-1CEA-376D-E7A7224D7274}"/>
          </ac:spMkLst>
        </pc:spChg>
        <pc:graphicFrameChg chg="add mod ord modGraphic">
          <ac:chgData name="Broomfield, Katharine - Oxfordshire County Council" userId="4bc88b6f-dd1f-4227-94a3-67d1fe385306" providerId="ADAL" clId="{961579E4-1F8B-4F44-96F1-9B6E060342EF}" dt="2023-09-29T13:46:47.477" v="3090" actId="14100"/>
          <ac:graphicFrameMkLst>
            <pc:docMk/>
            <pc:sldMk cId="2388391239" sldId="259"/>
            <ac:graphicFrameMk id="4" creationId="{2F6DFC28-9730-F23C-B13A-65F4CE510987}"/>
          </ac:graphicFrameMkLst>
        </pc:graphicFrameChg>
      </pc:sldChg>
      <pc:sldChg chg="del">
        <pc:chgData name="Broomfield, Katharine - Oxfordshire County Council" userId="4bc88b6f-dd1f-4227-94a3-67d1fe385306" providerId="ADAL" clId="{961579E4-1F8B-4F44-96F1-9B6E060342EF}" dt="2023-09-29T12:29:20.533" v="66" actId="47"/>
        <pc:sldMkLst>
          <pc:docMk/>
          <pc:sldMk cId="813583872" sldId="260"/>
        </pc:sldMkLst>
      </pc:sldChg>
      <pc:sldChg chg="del">
        <pc:chgData name="Broomfield, Katharine - Oxfordshire County Council" userId="4bc88b6f-dd1f-4227-94a3-67d1fe385306" providerId="ADAL" clId="{961579E4-1F8B-4F44-96F1-9B6E060342EF}" dt="2023-09-29T12:29:23.845" v="67" actId="47"/>
        <pc:sldMkLst>
          <pc:docMk/>
          <pc:sldMk cId="1892087315" sldId="261"/>
        </pc:sldMkLst>
      </pc:sldChg>
      <pc:sldChg chg="del">
        <pc:chgData name="Broomfield, Katharine - Oxfordshire County Council" userId="4bc88b6f-dd1f-4227-94a3-67d1fe385306" providerId="ADAL" clId="{961579E4-1F8B-4F44-96F1-9B6E060342EF}" dt="2023-09-29T13:20:18.461" v="1944" actId="47"/>
        <pc:sldMkLst>
          <pc:docMk/>
          <pc:sldMk cId="962927915" sldId="262"/>
        </pc:sldMkLst>
      </pc:sldChg>
      <pc:sldChg chg="addSp delSp modSp add mod">
        <pc:chgData name="Broomfield, Katharine - Oxfordshire County Council" userId="4bc88b6f-dd1f-4227-94a3-67d1fe385306" providerId="ADAL" clId="{961579E4-1F8B-4F44-96F1-9B6E060342EF}" dt="2023-09-29T13:45:31.346" v="3009" actId="27636"/>
        <pc:sldMkLst>
          <pc:docMk/>
          <pc:sldMk cId="4147254118" sldId="263"/>
        </pc:sldMkLst>
        <pc:spChg chg="mod">
          <ac:chgData name="Broomfield, Katharine - Oxfordshire County Council" userId="4bc88b6f-dd1f-4227-94a3-67d1fe385306" providerId="ADAL" clId="{961579E4-1F8B-4F44-96F1-9B6E060342EF}" dt="2023-09-29T13:37:21.910" v="2636"/>
          <ac:spMkLst>
            <pc:docMk/>
            <pc:sldMk cId="4147254118" sldId="263"/>
            <ac:spMk id="2" creationId="{5D9F1118-0944-3283-6CA6-266CAB402598}"/>
          </ac:spMkLst>
        </pc:spChg>
        <pc:spChg chg="mod">
          <ac:chgData name="Broomfield, Katharine - Oxfordshire County Council" userId="4bc88b6f-dd1f-4227-94a3-67d1fe385306" providerId="ADAL" clId="{961579E4-1F8B-4F44-96F1-9B6E060342EF}" dt="2023-09-29T13:45:31.346" v="3009" actId="27636"/>
          <ac:spMkLst>
            <pc:docMk/>
            <pc:sldMk cId="4147254118" sldId="263"/>
            <ac:spMk id="3" creationId="{23A5B1DF-F7F1-93FC-AE59-51117F223724}"/>
          </ac:spMkLst>
        </pc:spChg>
        <pc:spChg chg="add del">
          <ac:chgData name="Broomfield, Katharine - Oxfordshire County Council" userId="4bc88b6f-dd1f-4227-94a3-67d1fe385306" providerId="ADAL" clId="{961579E4-1F8B-4F44-96F1-9B6E060342EF}" dt="2023-09-29T13:37:24.445" v="2637" actId="478"/>
          <ac:spMkLst>
            <pc:docMk/>
            <pc:sldMk cId="4147254118" sldId="263"/>
            <ac:spMk id="5" creationId="{355BDC96-42E4-5FE9-1E3A-B32C815C4FC7}"/>
          </ac:spMkLst>
        </pc:spChg>
      </pc:sldChg>
    </pc:docChg>
  </pc:docChgLst>
  <pc:docChgLst>
    <pc:chgData name="Broomfield, Katharine - Oxfordshire County Council" userId="4bc88b6f-dd1f-4227-94a3-67d1fe385306" providerId="ADAL" clId="{76C054B7-B88B-4CAD-8A4C-7AB92EE785CF}"/>
    <pc:docChg chg="modSld">
      <pc:chgData name="Broomfield, Katharine - Oxfordshire County Council" userId="4bc88b6f-dd1f-4227-94a3-67d1fe385306" providerId="ADAL" clId="{76C054B7-B88B-4CAD-8A4C-7AB92EE785CF}" dt="2024-03-08T11:22:25.895" v="5" actId="6549"/>
      <pc:docMkLst>
        <pc:docMk/>
      </pc:docMkLst>
      <pc:sldChg chg="modNotesTx">
        <pc:chgData name="Broomfield, Katharine - Oxfordshire County Council" userId="4bc88b6f-dd1f-4227-94a3-67d1fe385306" providerId="ADAL" clId="{76C054B7-B88B-4CAD-8A4C-7AB92EE785CF}" dt="2024-03-08T11:22:07.544" v="0" actId="6549"/>
        <pc:sldMkLst>
          <pc:docMk/>
          <pc:sldMk cId="3994181510" sldId="276"/>
        </pc:sldMkLst>
      </pc:sldChg>
      <pc:sldChg chg="modNotesTx">
        <pc:chgData name="Broomfield, Katharine - Oxfordshire County Council" userId="4bc88b6f-dd1f-4227-94a3-67d1fe385306" providerId="ADAL" clId="{76C054B7-B88B-4CAD-8A4C-7AB92EE785CF}" dt="2024-03-08T11:22:17.825" v="2" actId="6549"/>
        <pc:sldMkLst>
          <pc:docMk/>
          <pc:sldMk cId="2140454996" sldId="347"/>
        </pc:sldMkLst>
      </pc:sldChg>
      <pc:sldChg chg="modNotesTx">
        <pc:chgData name="Broomfield, Katharine - Oxfordshire County Council" userId="4bc88b6f-dd1f-4227-94a3-67d1fe385306" providerId="ADAL" clId="{76C054B7-B88B-4CAD-8A4C-7AB92EE785CF}" dt="2024-03-08T11:22:25.895" v="5" actId="6549"/>
        <pc:sldMkLst>
          <pc:docMk/>
          <pc:sldMk cId="2263801859" sldId="348"/>
        </pc:sldMkLst>
      </pc:sldChg>
      <pc:sldChg chg="modNotesTx">
        <pc:chgData name="Broomfield, Katharine - Oxfordshire County Council" userId="4bc88b6f-dd1f-4227-94a3-67d1fe385306" providerId="ADAL" clId="{76C054B7-B88B-4CAD-8A4C-7AB92EE785CF}" dt="2024-03-08T11:22:23.858" v="4" actId="6549"/>
        <pc:sldMkLst>
          <pc:docMk/>
          <pc:sldMk cId="349064389" sldId="349"/>
        </pc:sldMkLst>
      </pc:sldChg>
      <pc:sldChg chg="modNotesTx">
        <pc:chgData name="Broomfield, Katharine - Oxfordshire County Council" userId="4bc88b6f-dd1f-4227-94a3-67d1fe385306" providerId="ADAL" clId="{76C054B7-B88B-4CAD-8A4C-7AB92EE785CF}" dt="2024-03-08T11:22:20.115" v="3" actId="6549"/>
        <pc:sldMkLst>
          <pc:docMk/>
          <pc:sldMk cId="4210765696" sldId="350"/>
        </pc:sldMkLst>
      </pc:sldChg>
      <pc:sldChg chg="modNotesTx">
        <pc:chgData name="Broomfield, Katharine - Oxfordshire County Council" userId="4bc88b6f-dd1f-4227-94a3-67d1fe385306" providerId="ADAL" clId="{76C054B7-B88B-4CAD-8A4C-7AB92EE785CF}" dt="2024-03-08T11:22:10.317" v="1" actId="6549"/>
        <pc:sldMkLst>
          <pc:docMk/>
          <pc:sldMk cId="3763539081" sldId="356"/>
        </pc:sldMkLst>
      </pc:sldChg>
    </pc:docChg>
  </pc:docChgLst>
  <pc:docChgLst>
    <pc:chgData name="Broomfield, Katharine - Oxfordshire County Council" userId="4bc88b6f-dd1f-4227-94a3-67d1fe385306" providerId="ADAL" clId="{69538C11-2F5C-460F-9895-E68365C277F0}"/>
    <pc:docChg chg="modSld">
      <pc:chgData name="Broomfield, Katharine - Oxfordshire County Council" userId="4bc88b6f-dd1f-4227-94a3-67d1fe385306" providerId="ADAL" clId="{69538C11-2F5C-460F-9895-E68365C277F0}" dt="2024-03-11T15:13:18.906" v="31" actId="20577"/>
      <pc:docMkLst>
        <pc:docMk/>
      </pc:docMkLst>
      <pc:sldChg chg="modSp mod">
        <pc:chgData name="Broomfield, Katharine - Oxfordshire County Council" userId="4bc88b6f-dd1f-4227-94a3-67d1fe385306" providerId="ADAL" clId="{69538C11-2F5C-460F-9895-E68365C277F0}" dt="2024-03-11T14:51:22.776" v="16" actId="20577"/>
        <pc:sldMkLst>
          <pc:docMk/>
          <pc:sldMk cId="80664394" sldId="256"/>
        </pc:sldMkLst>
        <pc:spChg chg="mod">
          <ac:chgData name="Broomfield, Katharine - Oxfordshire County Council" userId="4bc88b6f-dd1f-4227-94a3-67d1fe385306" providerId="ADAL" clId="{69538C11-2F5C-460F-9895-E68365C277F0}" dt="2024-03-11T14:51:22.776" v="16" actId="20577"/>
          <ac:spMkLst>
            <pc:docMk/>
            <pc:sldMk cId="80664394" sldId="256"/>
            <ac:spMk id="3" creationId="{D88D5028-6963-C80E-5B60-A3701AB3320D}"/>
          </ac:spMkLst>
        </pc:spChg>
      </pc:sldChg>
      <pc:sldChg chg="modSp mod">
        <pc:chgData name="Broomfield, Katharine - Oxfordshire County Council" userId="4bc88b6f-dd1f-4227-94a3-67d1fe385306" providerId="ADAL" clId="{69538C11-2F5C-460F-9895-E68365C277F0}" dt="2024-03-11T15:13:18.906" v="31" actId="20577"/>
        <pc:sldMkLst>
          <pc:docMk/>
          <pc:sldMk cId="2263801859" sldId="348"/>
        </pc:sldMkLst>
        <pc:spChg chg="mod">
          <ac:chgData name="Broomfield, Katharine - Oxfordshire County Council" userId="4bc88b6f-dd1f-4227-94a3-67d1fe385306" providerId="ADAL" clId="{69538C11-2F5C-460F-9895-E68365C277F0}" dt="2024-03-11T15:13:18.906" v="31" actId="20577"/>
          <ac:spMkLst>
            <pc:docMk/>
            <pc:sldMk cId="2263801859" sldId="348"/>
            <ac:spMk id="3" creationId="{5D679B53-CAF3-02FE-76B1-BD7BCF1CA7EB}"/>
          </ac:spMkLst>
        </pc:spChg>
      </pc:sldChg>
    </pc:docChg>
  </pc:docChgLst>
  <pc:docChgLst>
    <pc:chgData name="Broomfield, Katharine - Oxfordshire County Council" userId="4bc88b6f-dd1f-4227-94a3-67d1fe385306" providerId="ADAL" clId="{DDFDFF43-FE72-4F86-BE83-17A80557B6D8}"/>
    <pc:docChg chg="undo custSel addSld delSld modSld sldOrd">
      <pc:chgData name="Broomfield, Katharine - Oxfordshire County Council" userId="4bc88b6f-dd1f-4227-94a3-67d1fe385306" providerId="ADAL" clId="{DDFDFF43-FE72-4F86-BE83-17A80557B6D8}" dt="2023-12-14T14:27:39.877" v="2972"/>
      <pc:docMkLst>
        <pc:docMk/>
      </pc:docMkLst>
      <pc:sldChg chg="modSp mod ord modNotesTx">
        <pc:chgData name="Broomfield, Katharine - Oxfordshire County Council" userId="4bc88b6f-dd1f-4227-94a3-67d1fe385306" providerId="ADAL" clId="{DDFDFF43-FE72-4F86-BE83-17A80557B6D8}" dt="2023-12-08T14:15:01.944" v="2547"/>
        <pc:sldMkLst>
          <pc:docMk/>
          <pc:sldMk cId="80664394" sldId="256"/>
        </pc:sldMkLst>
        <pc:spChg chg="mod">
          <ac:chgData name="Broomfield, Katharine - Oxfordshire County Council" userId="4bc88b6f-dd1f-4227-94a3-67d1fe385306" providerId="ADAL" clId="{DDFDFF43-FE72-4F86-BE83-17A80557B6D8}" dt="2023-12-08T10:36:07.819" v="9" actId="20577"/>
          <ac:spMkLst>
            <pc:docMk/>
            <pc:sldMk cId="80664394" sldId="256"/>
            <ac:spMk id="3" creationId="{D88D5028-6963-C80E-5B60-A3701AB3320D}"/>
          </ac:spMkLst>
        </pc:spChg>
      </pc:sldChg>
      <pc:sldChg chg="modSp mod modNotesTx">
        <pc:chgData name="Broomfield, Katharine - Oxfordshire County Council" userId="4bc88b6f-dd1f-4227-94a3-67d1fe385306" providerId="ADAL" clId="{DDFDFF43-FE72-4F86-BE83-17A80557B6D8}" dt="2023-12-11T10:35:40.189" v="2852" actId="20577"/>
        <pc:sldMkLst>
          <pc:docMk/>
          <pc:sldMk cId="1894940573" sldId="257"/>
        </pc:sldMkLst>
        <pc:spChg chg="mod">
          <ac:chgData name="Broomfield, Katharine - Oxfordshire County Council" userId="4bc88b6f-dd1f-4227-94a3-67d1fe385306" providerId="ADAL" clId="{DDFDFF43-FE72-4F86-BE83-17A80557B6D8}" dt="2023-12-11T10:35:40.189" v="2852" actId="20577"/>
          <ac:spMkLst>
            <pc:docMk/>
            <pc:sldMk cId="1894940573" sldId="257"/>
            <ac:spMk id="3" creationId="{23A5B1DF-F7F1-93FC-AE59-51117F223724}"/>
          </ac:spMkLst>
        </pc:spChg>
      </pc:sldChg>
      <pc:sldChg chg="addSp delSp modSp mod modNotesTx">
        <pc:chgData name="Broomfield, Katharine - Oxfordshire County Council" userId="4bc88b6f-dd1f-4227-94a3-67d1fe385306" providerId="ADAL" clId="{DDFDFF43-FE72-4F86-BE83-17A80557B6D8}" dt="2023-12-11T10:59:02.207" v="2894" actId="14100"/>
        <pc:sldMkLst>
          <pc:docMk/>
          <pc:sldMk cId="2388391239" sldId="259"/>
        </pc:sldMkLst>
        <pc:spChg chg="mod">
          <ac:chgData name="Broomfield, Katharine - Oxfordshire County Council" userId="4bc88b6f-dd1f-4227-94a3-67d1fe385306" providerId="ADAL" clId="{DDFDFF43-FE72-4F86-BE83-17A80557B6D8}" dt="2023-12-11T10:59:02.207" v="2894" actId="14100"/>
          <ac:spMkLst>
            <pc:docMk/>
            <pc:sldMk cId="2388391239" sldId="259"/>
            <ac:spMk id="5" creationId="{6339951F-1AE8-AA97-290D-6FC0022D6983}"/>
          </ac:spMkLst>
        </pc:spChg>
        <pc:picChg chg="add mod ord">
          <ac:chgData name="Broomfield, Katharine - Oxfordshire County Council" userId="4bc88b6f-dd1f-4227-94a3-67d1fe385306" providerId="ADAL" clId="{DDFDFF43-FE72-4F86-BE83-17A80557B6D8}" dt="2023-12-08T11:14:25.055" v="463" actId="1076"/>
          <ac:picMkLst>
            <pc:docMk/>
            <pc:sldMk cId="2388391239" sldId="259"/>
            <ac:picMk id="3" creationId="{58B770AC-5080-6C95-B9C2-6B43BC7A8D6C}"/>
          </ac:picMkLst>
        </pc:picChg>
        <pc:picChg chg="add mod">
          <ac:chgData name="Broomfield, Katharine - Oxfordshire County Council" userId="4bc88b6f-dd1f-4227-94a3-67d1fe385306" providerId="ADAL" clId="{DDFDFF43-FE72-4F86-BE83-17A80557B6D8}" dt="2023-12-08T11:09:37.953" v="102" actId="14100"/>
          <ac:picMkLst>
            <pc:docMk/>
            <pc:sldMk cId="2388391239" sldId="259"/>
            <ac:picMk id="4" creationId="{400FC766-971B-11FF-3BB3-574499D18211}"/>
          </ac:picMkLst>
        </pc:picChg>
        <pc:picChg chg="add mod">
          <ac:chgData name="Broomfield, Katharine - Oxfordshire County Council" userId="4bc88b6f-dd1f-4227-94a3-67d1fe385306" providerId="ADAL" clId="{DDFDFF43-FE72-4F86-BE83-17A80557B6D8}" dt="2023-12-08T11:09:45.061" v="105" actId="1076"/>
          <ac:picMkLst>
            <pc:docMk/>
            <pc:sldMk cId="2388391239" sldId="259"/>
            <ac:picMk id="6" creationId="{E7CA351F-AF00-72D5-7C9F-51665C370CB3}"/>
          </ac:picMkLst>
        </pc:picChg>
        <pc:picChg chg="add mod ord">
          <ac:chgData name="Broomfield, Katharine - Oxfordshire County Council" userId="4bc88b6f-dd1f-4227-94a3-67d1fe385306" providerId="ADAL" clId="{DDFDFF43-FE72-4F86-BE83-17A80557B6D8}" dt="2023-12-08T11:14:31.023" v="465" actId="1076"/>
          <ac:picMkLst>
            <pc:docMk/>
            <pc:sldMk cId="2388391239" sldId="259"/>
            <ac:picMk id="7" creationId="{266B314D-190F-F83D-A98A-03FFB48A595D}"/>
          </ac:picMkLst>
        </pc:picChg>
        <pc:picChg chg="del">
          <ac:chgData name="Broomfield, Katharine - Oxfordshire County Council" userId="4bc88b6f-dd1f-4227-94a3-67d1fe385306" providerId="ADAL" clId="{DDFDFF43-FE72-4F86-BE83-17A80557B6D8}" dt="2023-12-08T11:08:19.995" v="90" actId="478"/>
          <ac:picMkLst>
            <pc:docMk/>
            <pc:sldMk cId="2388391239" sldId="259"/>
            <ac:picMk id="9" creationId="{DB82DDB9-82FC-2066-F6FE-34C02C1B518F}"/>
          </ac:picMkLst>
        </pc:picChg>
      </pc:sldChg>
      <pc:sldChg chg="addSp delSp modSp mod modAnim modNotesTx">
        <pc:chgData name="Broomfield, Katharine - Oxfordshire County Council" userId="4bc88b6f-dd1f-4227-94a3-67d1fe385306" providerId="ADAL" clId="{DDFDFF43-FE72-4F86-BE83-17A80557B6D8}" dt="2023-12-12T15:57:14.357" v="2971" actId="1076"/>
        <pc:sldMkLst>
          <pc:docMk/>
          <pc:sldMk cId="4147254118" sldId="263"/>
        </pc:sldMkLst>
        <pc:spChg chg="mod">
          <ac:chgData name="Broomfield, Katharine - Oxfordshire County Council" userId="4bc88b6f-dd1f-4227-94a3-67d1fe385306" providerId="ADAL" clId="{DDFDFF43-FE72-4F86-BE83-17A80557B6D8}" dt="2023-12-08T11:19:48.402" v="807" actId="20577"/>
          <ac:spMkLst>
            <pc:docMk/>
            <pc:sldMk cId="4147254118" sldId="263"/>
            <ac:spMk id="2" creationId="{5D9F1118-0944-3283-6CA6-266CAB402598}"/>
          </ac:spMkLst>
        </pc:spChg>
        <pc:spChg chg="del mod">
          <ac:chgData name="Broomfield, Katharine - Oxfordshire County Council" userId="4bc88b6f-dd1f-4227-94a3-67d1fe385306" providerId="ADAL" clId="{DDFDFF43-FE72-4F86-BE83-17A80557B6D8}" dt="2023-12-08T11:17:48.495" v="708" actId="478"/>
          <ac:spMkLst>
            <pc:docMk/>
            <pc:sldMk cId="4147254118" sldId="263"/>
            <ac:spMk id="3" creationId="{23A5B1DF-F7F1-93FC-AE59-51117F223724}"/>
          </ac:spMkLst>
        </pc:spChg>
        <pc:spChg chg="mod">
          <ac:chgData name="Broomfield, Katharine - Oxfordshire County Council" userId="4bc88b6f-dd1f-4227-94a3-67d1fe385306" providerId="ADAL" clId="{DDFDFF43-FE72-4F86-BE83-17A80557B6D8}" dt="2023-12-11T11:05:41.491" v="2922" actId="20577"/>
          <ac:spMkLst>
            <pc:docMk/>
            <pc:sldMk cId="4147254118" sldId="263"/>
            <ac:spMk id="6" creationId="{D970DA67-052F-0D4F-F1F8-F341E8A76862}"/>
          </ac:spMkLst>
        </pc:spChg>
        <pc:spChg chg="add del mod">
          <ac:chgData name="Broomfield, Katharine - Oxfordshire County Council" userId="4bc88b6f-dd1f-4227-94a3-67d1fe385306" providerId="ADAL" clId="{DDFDFF43-FE72-4F86-BE83-17A80557B6D8}" dt="2023-12-08T11:17:51.180" v="709" actId="478"/>
          <ac:spMkLst>
            <pc:docMk/>
            <pc:sldMk cId="4147254118" sldId="263"/>
            <ac:spMk id="9" creationId="{D540E233-88A1-EA8F-3D0D-22146BD456EA}"/>
          </ac:spMkLst>
        </pc:spChg>
        <pc:spChg chg="add mod">
          <ac:chgData name="Broomfield, Katharine - Oxfordshire County Council" userId="4bc88b6f-dd1f-4227-94a3-67d1fe385306" providerId="ADAL" clId="{DDFDFF43-FE72-4F86-BE83-17A80557B6D8}" dt="2023-12-11T11:05:11.228" v="2900" actId="1076"/>
          <ac:spMkLst>
            <pc:docMk/>
            <pc:sldMk cId="4147254118" sldId="263"/>
            <ac:spMk id="11" creationId="{3FA7E3F6-EB0A-2F40-05D8-BAC12A14D012}"/>
          </ac:spMkLst>
        </pc:spChg>
        <pc:spChg chg="add mod">
          <ac:chgData name="Broomfield, Katharine - Oxfordshire County Council" userId="4bc88b6f-dd1f-4227-94a3-67d1fe385306" providerId="ADAL" clId="{DDFDFF43-FE72-4F86-BE83-17A80557B6D8}" dt="2023-12-11T11:05:14.797" v="2901" actId="1076"/>
          <ac:spMkLst>
            <pc:docMk/>
            <pc:sldMk cId="4147254118" sldId="263"/>
            <ac:spMk id="13" creationId="{F7FE3321-494E-C294-1E45-E58088F8B29A}"/>
          </ac:spMkLst>
        </pc:spChg>
        <pc:graphicFrameChg chg="add del mod">
          <ac:chgData name="Broomfield, Katharine - Oxfordshire County Council" userId="4bc88b6f-dd1f-4227-94a3-67d1fe385306" providerId="ADAL" clId="{DDFDFF43-FE72-4F86-BE83-17A80557B6D8}" dt="2023-12-08T11:16:20.865" v="631" actId="478"/>
          <ac:graphicFrameMkLst>
            <pc:docMk/>
            <pc:sldMk cId="4147254118" sldId="263"/>
            <ac:graphicFrameMk id="4" creationId="{3017A353-4B89-CEAC-4CC7-553A392A3700}"/>
          </ac:graphicFrameMkLst>
        </pc:graphicFrameChg>
        <pc:graphicFrameChg chg="add mod modGraphic">
          <ac:chgData name="Broomfield, Katharine - Oxfordshire County Council" userId="4bc88b6f-dd1f-4227-94a3-67d1fe385306" providerId="ADAL" clId="{DDFDFF43-FE72-4F86-BE83-17A80557B6D8}" dt="2023-12-12T15:57:14.357" v="2971" actId="1076"/>
          <ac:graphicFrameMkLst>
            <pc:docMk/>
            <pc:sldMk cId="4147254118" sldId="263"/>
            <ac:graphicFrameMk id="7" creationId="{8A6BC6FC-79FD-6759-8559-4F8800DD31D4}"/>
          </ac:graphicFrameMkLst>
        </pc:graphicFrameChg>
        <pc:picChg chg="mod">
          <ac:chgData name="Broomfield, Katharine - Oxfordshire County Council" userId="4bc88b6f-dd1f-4227-94a3-67d1fe385306" providerId="ADAL" clId="{DDFDFF43-FE72-4F86-BE83-17A80557B6D8}" dt="2023-12-08T11:21:55.822" v="865" actId="14100"/>
          <ac:picMkLst>
            <pc:docMk/>
            <pc:sldMk cId="4147254118" sldId="263"/>
            <ac:picMk id="5" creationId="{BD65D57A-FBB6-6144-0F43-F923920FD5E8}"/>
          </ac:picMkLst>
        </pc:picChg>
      </pc:sldChg>
      <pc:sldChg chg="addSp modSp mod chgLayout modNotesTx">
        <pc:chgData name="Broomfield, Katharine - Oxfordshire County Council" userId="4bc88b6f-dd1f-4227-94a3-67d1fe385306" providerId="ADAL" clId="{DDFDFF43-FE72-4F86-BE83-17A80557B6D8}" dt="2023-12-08T15:36:55.309" v="2817" actId="20577"/>
        <pc:sldMkLst>
          <pc:docMk/>
          <pc:sldMk cId="2970548530" sldId="265"/>
        </pc:sldMkLst>
        <pc:spChg chg="mod ord">
          <ac:chgData name="Broomfield, Katharine - Oxfordshire County Council" userId="4bc88b6f-dd1f-4227-94a3-67d1fe385306" providerId="ADAL" clId="{DDFDFF43-FE72-4F86-BE83-17A80557B6D8}" dt="2023-12-08T11:40:53.881" v="2223" actId="700"/>
          <ac:spMkLst>
            <pc:docMk/>
            <pc:sldMk cId="2970548530" sldId="265"/>
            <ac:spMk id="2" creationId="{5D9F1118-0944-3283-6CA6-266CAB402598}"/>
          </ac:spMkLst>
        </pc:spChg>
        <pc:spChg chg="add mod ord">
          <ac:chgData name="Broomfield, Katharine - Oxfordshire County Council" userId="4bc88b6f-dd1f-4227-94a3-67d1fe385306" providerId="ADAL" clId="{DDFDFF43-FE72-4F86-BE83-17A80557B6D8}" dt="2023-12-08T15:36:55.309" v="2817" actId="20577"/>
          <ac:spMkLst>
            <pc:docMk/>
            <pc:sldMk cId="2970548530" sldId="265"/>
            <ac:spMk id="3" creationId="{E2931340-DE97-A526-7F01-AEB5C877BB37}"/>
          </ac:spMkLst>
        </pc:spChg>
        <pc:picChg chg="mod">
          <ac:chgData name="Broomfield, Katharine - Oxfordshire County Council" userId="4bc88b6f-dd1f-4227-94a3-67d1fe385306" providerId="ADAL" clId="{DDFDFF43-FE72-4F86-BE83-17A80557B6D8}" dt="2023-12-08T11:40:48.006" v="2222" actId="1076"/>
          <ac:picMkLst>
            <pc:docMk/>
            <pc:sldMk cId="2970548530" sldId="265"/>
            <ac:picMk id="6" creationId="{517B54EE-FFB6-9168-F781-3B7DE2161DBA}"/>
          </ac:picMkLst>
        </pc:picChg>
      </pc:sldChg>
      <pc:sldChg chg="addSp modSp ord modAnim modNotesTx">
        <pc:chgData name="Broomfield, Katharine - Oxfordshire County Council" userId="4bc88b6f-dd1f-4227-94a3-67d1fe385306" providerId="ADAL" clId="{DDFDFF43-FE72-4F86-BE83-17A80557B6D8}" dt="2023-12-14T14:27:39.877" v="2972"/>
        <pc:sldMkLst>
          <pc:docMk/>
          <pc:sldMk cId="1550125499" sldId="266"/>
        </pc:sldMkLst>
        <pc:spChg chg="mod">
          <ac:chgData name="Broomfield, Katharine - Oxfordshire County Council" userId="4bc88b6f-dd1f-4227-94a3-67d1fe385306" providerId="ADAL" clId="{DDFDFF43-FE72-4F86-BE83-17A80557B6D8}" dt="2023-12-11T10:36:19.722" v="2879" actId="20577"/>
          <ac:spMkLst>
            <pc:docMk/>
            <pc:sldMk cId="1550125499" sldId="266"/>
            <ac:spMk id="3" creationId="{23A5B1DF-F7F1-93FC-AE59-51117F223724}"/>
          </ac:spMkLst>
        </pc:spChg>
        <pc:spChg chg="add">
          <ac:chgData name="Broomfield, Katharine - Oxfordshire County Council" userId="4bc88b6f-dd1f-4227-94a3-67d1fe385306" providerId="ADAL" clId="{DDFDFF43-FE72-4F86-BE83-17A80557B6D8}" dt="2023-12-14T14:27:39.877" v="2972"/>
          <ac:spMkLst>
            <pc:docMk/>
            <pc:sldMk cId="1550125499" sldId="266"/>
            <ac:spMk id="4" creationId="{8F174895-A3C0-7D51-3BD6-F42FF504B6AD}"/>
          </ac:spMkLst>
        </pc:spChg>
      </pc:sldChg>
      <pc:sldChg chg="modNotesTx">
        <pc:chgData name="Broomfield, Katharine - Oxfordshire County Council" userId="4bc88b6f-dd1f-4227-94a3-67d1fe385306" providerId="ADAL" clId="{DDFDFF43-FE72-4F86-BE83-17A80557B6D8}" dt="2023-12-08T14:17:21.984" v="2564" actId="6549"/>
        <pc:sldMkLst>
          <pc:docMk/>
          <pc:sldMk cId="176974045" sldId="267"/>
        </pc:sldMkLst>
      </pc:sldChg>
      <pc:sldChg chg="addSp delSp modSp mod">
        <pc:chgData name="Broomfield, Katharine - Oxfordshire County Council" userId="4bc88b6f-dd1f-4227-94a3-67d1fe385306" providerId="ADAL" clId="{DDFDFF43-FE72-4F86-BE83-17A80557B6D8}" dt="2023-12-08T14:19:16.936" v="2658"/>
        <pc:sldMkLst>
          <pc:docMk/>
          <pc:sldMk cId="3702361571" sldId="269"/>
        </pc:sldMkLst>
        <pc:picChg chg="add mod">
          <ac:chgData name="Broomfield, Katharine - Oxfordshire County Council" userId="4bc88b6f-dd1f-4227-94a3-67d1fe385306" providerId="ADAL" clId="{DDFDFF43-FE72-4F86-BE83-17A80557B6D8}" dt="2023-12-08T14:19:16.936" v="2658"/>
          <ac:picMkLst>
            <pc:docMk/>
            <pc:sldMk cId="3702361571" sldId="269"/>
            <ac:picMk id="2" creationId="{047D0EA3-99D3-D1CA-1F76-95173175329B}"/>
          </ac:picMkLst>
        </pc:picChg>
        <pc:picChg chg="del">
          <ac:chgData name="Broomfield, Katharine - Oxfordshire County Council" userId="4bc88b6f-dd1f-4227-94a3-67d1fe385306" providerId="ADAL" clId="{DDFDFF43-FE72-4F86-BE83-17A80557B6D8}" dt="2023-12-08T14:19:16.636" v="2657" actId="478"/>
          <ac:picMkLst>
            <pc:docMk/>
            <pc:sldMk cId="3702361571" sldId="269"/>
            <ac:picMk id="7" creationId="{D4FE0420-7DDC-D3CF-398C-643DCB6A9152}"/>
          </ac:picMkLst>
        </pc:picChg>
      </pc:sldChg>
      <pc:sldChg chg="delSp modSp mod delAnim modAnim modNotesTx">
        <pc:chgData name="Broomfield, Katharine - Oxfordshire County Council" userId="4bc88b6f-dd1f-4227-94a3-67d1fe385306" providerId="ADAL" clId="{DDFDFF43-FE72-4F86-BE83-17A80557B6D8}" dt="2023-12-11T12:15:43.243" v="2969" actId="20577"/>
        <pc:sldMkLst>
          <pc:docMk/>
          <pc:sldMk cId="1285007885" sldId="273"/>
        </pc:sldMkLst>
        <pc:spChg chg="mod">
          <ac:chgData name="Broomfield, Katharine - Oxfordshire County Council" userId="4bc88b6f-dd1f-4227-94a3-67d1fe385306" providerId="ADAL" clId="{DDFDFF43-FE72-4F86-BE83-17A80557B6D8}" dt="2023-12-08T11:35:45.470" v="2188" actId="20577"/>
          <ac:spMkLst>
            <pc:docMk/>
            <pc:sldMk cId="1285007885" sldId="273"/>
            <ac:spMk id="3" creationId="{23A5B1DF-F7F1-93FC-AE59-51117F223724}"/>
          </ac:spMkLst>
        </pc:spChg>
        <pc:spChg chg="del">
          <ac:chgData name="Broomfield, Katharine - Oxfordshire County Council" userId="4bc88b6f-dd1f-4227-94a3-67d1fe385306" providerId="ADAL" clId="{DDFDFF43-FE72-4F86-BE83-17A80557B6D8}" dt="2023-12-08T11:24:02.014" v="968" actId="478"/>
          <ac:spMkLst>
            <pc:docMk/>
            <pc:sldMk cId="1285007885" sldId="273"/>
            <ac:spMk id="8" creationId="{7C199CB3-647B-3187-5562-222616FC8EA3}"/>
          </ac:spMkLst>
        </pc:spChg>
        <pc:spChg chg="del mod topLvl">
          <ac:chgData name="Broomfield, Katharine - Oxfordshire County Council" userId="4bc88b6f-dd1f-4227-94a3-67d1fe385306" providerId="ADAL" clId="{DDFDFF43-FE72-4F86-BE83-17A80557B6D8}" dt="2023-12-08T11:23:59.544" v="967" actId="478"/>
          <ac:spMkLst>
            <pc:docMk/>
            <pc:sldMk cId="1285007885" sldId="273"/>
            <ac:spMk id="9" creationId="{4FF63539-8340-3CAB-9819-B86572A292AF}"/>
          </ac:spMkLst>
        </pc:spChg>
        <pc:grpChg chg="del mod">
          <ac:chgData name="Broomfield, Katharine - Oxfordshire County Council" userId="4bc88b6f-dd1f-4227-94a3-67d1fe385306" providerId="ADAL" clId="{DDFDFF43-FE72-4F86-BE83-17A80557B6D8}" dt="2023-12-08T11:23:59.544" v="967" actId="478"/>
          <ac:grpSpMkLst>
            <pc:docMk/>
            <pc:sldMk cId="1285007885" sldId="273"/>
            <ac:grpSpMk id="10" creationId="{40A6928B-F335-65C8-61F9-3A5122179CBD}"/>
          </ac:grpSpMkLst>
        </pc:grpChg>
        <pc:picChg chg="mod topLvl">
          <ac:chgData name="Broomfield, Katharine - Oxfordshire County Council" userId="4bc88b6f-dd1f-4227-94a3-67d1fe385306" providerId="ADAL" clId="{DDFDFF43-FE72-4F86-BE83-17A80557B6D8}" dt="2023-12-08T11:35:05.645" v="2139" actId="1076"/>
          <ac:picMkLst>
            <pc:docMk/>
            <pc:sldMk cId="1285007885" sldId="273"/>
            <ac:picMk id="1026" creationId="{A0995A5E-54B7-E61C-1A08-2964E6C4A0F2}"/>
          </ac:picMkLst>
        </pc:picChg>
      </pc:sldChg>
      <pc:sldChg chg="modSp new del mod">
        <pc:chgData name="Broomfield, Katharine - Oxfordshire County Council" userId="4bc88b6f-dd1f-4227-94a3-67d1fe385306" providerId="ADAL" clId="{DDFDFF43-FE72-4F86-BE83-17A80557B6D8}" dt="2023-12-08T15:36:36.284" v="2806" actId="47"/>
        <pc:sldMkLst>
          <pc:docMk/>
          <pc:sldMk cId="2732330966" sldId="274"/>
        </pc:sldMkLst>
        <pc:spChg chg="mod">
          <ac:chgData name="Broomfield, Katharine - Oxfordshire County Council" userId="4bc88b6f-dd1f-4227-94a3-67d1fe385306" providerId="ADAL" clId="{DDFDFF43-FE72-4F86-BE83-17A80557B6D8}" dt="2023-12-08T11:04:38.543" v="55" actId="20577"/>
          <ac:spMkLst>
            <pc:docMk/>
            <pc:sldMk cId="2732330966" sldId="274"/>
            <ac:spMk id="2" creationId="{827CD797-65D1-54AE-B4E8-8C10FFCFD531}"/>
          </ac:spMkLst>
        </pc:spChg>
        <pc:spChg chg="mod">
          <ac:chgData name="Broomfield, Katharine - Oxfordshire County Council" userId="4bc88b6f-dd1f-4227-94a3-67d1fe385306" providerId="ADAL" clId="{DDFDFF43-FE72-4F86-BE83-17A80557B6D8}" dt="2023-12-08T11:07:01.674" v="88" actId="404"/>
          <ac:spMkLst>
            <pc:docMk/>
            <pc:sldMk cId="2732330966" sldId="274"/>
            <ac:spMk id="3" creationId="{EEF9BF24-F9FC-9550-06B1-6B8A0030DCEB}"/>
          </ac:spMkLst>
        </pc:spChg>
      </pc:sldChg>
      <pc:sldChg chg="delSp modSp add mod">
        <pc:chgData name="Broomfield, Katharine - Oxfordshire County Council" userId="4bc88b6f-dd1f-4227-94a3-67d1fe385306" providerId="ADAL" clId="{DDFDFF43-FE72-4F86-BE83-17A80557B6D8}" dt="2023-12-11T12:18:10.979" v="2970" actId="6549"/>
        <pc:sldMkLst>
          <pc:docMk/>
          <pc:sldMk cId="1832625959" sldId="275"/>
        </pc:sldMkLst>
        <pc:spChg chg="mod">
          <ac:chgData name="Broomfield, Katharine - Oxfordshire County Council" userId="4bc88b6f-dd1f-4227-94a3-67d1fe385306" providerId="ADAL" clId="{DDFDFF43-FE72-4F86-BE83-17A80557B6D8}" dt="2023-12-08T14:17:34.302" v="2577" actId="20577"/>
          <ac:spMkLst>
            <pc:docMk/>
            <pc:sldMk cId="1832625959" sldId="275"/>
            <ac:spMk id="2" creationId="{5D9F1118-0944-3283-6CA6-266CAB402598}"/>
          </ac:spMkLst>
        </pc:spChg>
        <pc:spChg chg="mod">
          <ac:chgData name="Broomfield, Katharine - Oxfordshire County Council" userId="4bc88b6f-dd1f-4227-94a3-67d1fe385306" providerId="ADAL" clId="{DDFDFF43-FE72-4F86-BE83-17A80557B6D8}" dt="2023-12-11T12:18:10.979" v="2970" actId="6549"/>
          <ac:spMkLst>
            <pc:docMk/>
            <pc:sldMk cId="1832625959" sldId="275"/>
            <ac:spMk id="3" creationId="{E2931340-DE97-A526-7F01-AEB5C877BB37}"/>
          </ac:spMkLst>
        </pc:spChg>
        <pc:picChg chg="del">
          <ac:chgData name="Broomfield, Katharine - Oxfordshire County Council" userId="4bc88b6f-dd1f-4227-94a3-67d1fe385306" providerId="ADAL" clId="{DDFDFF43-FE72-4F86-BE83-17A80557B6D8}" dt="2023-12-08T14:17:36.144" v="2578" actId="478"/>
          <ac:picMkLst>
            <pc:docMk/>
            <pc:sldMk cId="1832625959" sldId="275"/>
            <ac:picMk id="6" creationId="{517B54EE-FFB6-9168-F781-3B7DE2161DBA}"/>
          </ac:picMkLst>
        </pc:picChg>
      </pc:sldChg>
    </pc:docChg>
  </pc:docChgLst>
  <pc:docChgLst>
    <pc:chgData name="Broomfield, Katharine - Oxfordshire County Council" userId="4bc88b6f-dd1f-4227-94a3-67d1fe385306" providerId="ADAL" clId="{E14A762B-8E5E-4B3C-91EA-B1D7F160AB67}"/>
    <pc:docChg chg="undo custSel addSld delSld modSld sldOrd">
      <pc:chgData name="Broomfield, Katharine - Oxfordshire County Council" userId="4bc88b6f-dd1f-4227-94a3-67d1fe385306" providerId="ADAL" clId="{E14A762B-8E5E-4B3C-91EA-B1D7F160AB67}" dt="2024-03-08T09:14:28.569" v="6150" actId="1076"/>
      <pc:docMkLst>
        <pc:docMk/>
      </pc:docMkLst>
      <pc:sldChg chg="modSp mod">
        <pc:chgData name="Broomfield, Katharine - Oxfordshire County Council" userId="4bc88b6f-dd1f-4227-94a3-67d1fe385306" providerId="ADAL" clId="{E14A762B-8E5E-4B3C-91EA-B1D7F160AB67}" dt="2024-03-01T11:03:02.003" v="1186" actId="113"/>
        <pc:sldMkLst>
          <pc:docMk/>
          <pc:sldMk cId="80664394" sldId="256"/>
        </pc:sldMkLst>
        <pc:spChg chg="mod">
          <ac:chgData name="Broomfield, Katharine - Oxfordshire County Council" userId="4bc88b6f-dd1f-4227-94a3-67d1fe385306" providerId="ADAL" clId="{E14A762B-8E5E-4B3C-91EA-B1D7F160AB67}" dt="2024-03-01T11:02:54.698" v="1185" actId="113"/>
          <ac:spMkLst>
            <pc:docMk/>
            <pc:sldMk cId="80664394" sldId="256"/>
            <ac:spMk id="2" creationId="{5C4B00D1-CBB7-6FFB-A2C3-55E4B3DBEE0D}"/>
          </ac:spMkLst>
        </pc:spChg>
        <pc:spChg chg="mod">
          <ac:chgData name="Broomfield, Katharine - Oxfordshire County Council" userId="4bc88b6f-dd1f-4227-94a3-67d1fe385306" providerId="ADAL" clId="{E14A762B-8E5E-4B3C-91EA-B1D7F160AB67}" dt="2024-03-01T11:03:02.003" v="1186" actId="113"/>
          <ac:spMkLst>
            <pc:docMk/>
            <pc:sldMk cId="80664394" sldId="256"/>
            <ac:spMk id="3" creationId="{D88D5028-6963-C80E-5B60-A3701AB3320D}"/>
          </ac:spMkLst>
        </pc:spChg>
        <pc:picChg chg="mod">
          <ac:chgData name="Broomfield, Katharine - Oxfordshire County Council" userId="4bc88b6f-dd1f-4227-94a3-67d1fe385306" providerId="ADAL" clId="{E14A762B-8E5E-4B3C-91EA-B1D7F160AB67}" dt="2024-03-01T11:01:50.894" v="1175" actId="1076"/>
          <ac:picMkLst>
            <pc:docMk/>
            <pc:sldMk cId="80664394" sldId="256"/>
            <ac:picMk id="4" creationId="{570CBB45-312B-4B98-A49B-ED9061979EE1}"/>
          </ac:picMkLst>
        </pc:picChg>
      </pc:sldChg>
      <pc:sldChg chg="modSp del mod">
        <pc:chgData name="Broomfield, Katharine - Oxfordshire County Council" userId="4bc88b6f-dd1f-4227-94a3-67d1fe385306" providerId="ADAL" clId="{E14A762B-8E5E-4B3C-91EA-B1D7F160AB67}" dt="2024-03-04T12:48:25.417" v="1351" actId="47"/>
        <pc:sldMkLst>
          <pc:docMk/>
          <pc:sldMk cId="1894940573" sldId="257"/>
        </pc:sldMkLst>
        <pc:spChg chg="mod">
          <ac:chgData name="Broomfield, Katharine - Oxfordshire County Council" userId="4bc88b6f-dd1f-4227-94a3-67d1fe385306" providerId="ADAL" clId="{E14A762B-8E5E-4B3C-91EA-B1D7F160AB67}" dt="2024-03-01T09:18:45.231" v="391" actId="20577"/>
          <ac:spMkLst>
            <pc:docMk/>
            <pc:sldMk cId="1894940573" sldId="257"/>
            <ac:spMk id="2" creationId="{5D9F1118-0944-3283-6CA6-266CAB402598}"/>
          </ac:spMkLst>
        </pc:spChg>
        <pc:spChg chg="mod">
          <ac:chgData name="Broomfield, Katharine - Oxfordshire County Council" userId="4bc88b6f-dd1f-4227-94a3-67d1fe385306" providerId="ADAL" clId="{E14A762B-8E5E-4B3C-91EA-B1D7F160AB67}" dt="2024-03-01T09:19:46.565" v="516" actId="20577"/>
          <ac:spMkLst>
            <pc:docMk/>
            <pc:sldMk cId="1894940573" sldId="257"/>
            <ac:spMk id="3" creationId="{23A5B1DF-F7F1-93FC-AE59-51117F223724}"/>
          </ac:spMkLst>
        </pc:spChg>
      </pc:sldChg>
      <pc:sldChg chg="modSp del mod modNotesTx">
        <pc:chgData name="Broomfield, Katharine - Oxfordshire County Council" userId="4bc88b6f-dd1f-4227-94a3-67d1fe385306" providerId="ADAL" clId="{E14A762B-8E5E-4B3C-91EA-B1D7F160AB67}" dt="2024-03-04T15:49:33.800" v="1429" actId="47"/>
        <pc:sldMkLst>
          <pc:docMk/>
          <pc:sldMk cId="2388391239" sldId="259"/>
        </pc:sldMkLst>
        <pc:spChg chg="mod">
          <ac:chgData name="Broomfield, Katharine - Oxfordshire County Council" userId="4bc88b6f-dd1f-4227-94a3-67d1fe385306" providerId="ADAL" clId="{E14A762B-8E5E-4B3C-91EA-B1D7F160AB67}" dt="2024-03-01T09:15:02.720" v="211" actId="20577"/>
          <ac:spMkLst>
            <pc:docMk/>
            <pc:sldMk cId="2388391239" sldId="259"/>
            <ac:spMk id="2" creationId="{4126FCD2-02A2-17F7-F059-B48C0FCA49C2}"/>
          </ac:spMkLst>
        </pc:spChg>
        <pc:spChg chg="mod">
          <ac:chgData name="Broomfield, Katharine - Oxfordshire County Council" userId="4bc88b6f-dd1f-4227-94a3-67d1fe385306" providerId="ADAL" clId="{E14A762B-8E5E-4B3C-91EA-B1D7F160AB67}" dt="2024-03-01T09:15:08.257" v="212" actId="6549"/>
          <ac:spMkLst>
            <pc:docMk/>
            <pc:sldMk cId="2388391239" sldId="259"/>
            <ac:spMk id="5" creationId="{6339951F-1AE8-AA97-290D-6FC0022D6983}"/>
          </ac:spMkLst>
        </pc:spChg>
        <pc:picChg chg="mod">
          <ac:chgData name="Broomfield, Katharine - Oxfordshire County Council" userId="4bc88b6f-dd1f-4227-94a3-67d1fe385306" providerId="ADAL" clId="{E14A762B-8E5E-4B3C-91EA-B1D7F160AB67}" dt="2024-03-01T09:15:11.366" v="213" actId="1076"/>
          <ac:picMkLst>
            <pc:docMk/>
            <pc:sldMk cId="2388391239" sldId="259"/>
            <ac:picMk id="3" creationId="{58B770AC-5080-6C95-B9C2-6B43BC7A8D6C}"/>
          </ac:picMkLst>
        </pc:picChg>
        <pc:picChg chg="mod">
          <ac:chgData name="Broomfield, Katharine - Oxfordshire County Council" userId="4bc88b6f-dd1f-4227-94a3-67d1fe385306" providerId="ADAL" clId="{E14A762B-8E5E-4B3C-91EA-B1D7F160AB67}" dt="2024-03-01T09:15:29.496" v="220" actId="1076"/>
          <ac:picMkLst>
            <pc:docMk/>
            <pc:sldMk cId="2388391239" sldId="259"/>
            <ac:picMk id="4" creationId="{400FC766-971B-11FF-3BB3-574499D18211}"/>
          </ac:picMkLst>
        </pc:picChg>
        <pc:picChg chg="mod">
          <ac:chgData name="Broomfield, Katharine - Oxfordshire County Council" userId="4bc88b6f-dd1f-4227-94a3-67d1fe385306" providerId="ADAL" clId="{E14A762B-8E5E-4B3C-91EA-B1D7F160AB67}" dt="2024-03-01T09:15:31.084" v="221" actId="1076"/>
          <ac:picMkLst>
            <pc:docMk/>
            <pc:sldMk cId="2388391239" sldId="259"/>
            <ac:picMk id="6" creationId="{E7CA351F-AF00-72D5-7C9F-51665C370CB3}"/>
          </ac:picMkLst>
        </pc:picChg>
        <pc:picChg chg="mod">
          <ac:chgData name="Broomfield, Katharine - Oxfordshire County Council" userId="4bc88b6f-dd1f-4227-94a3-67d1fe385306" providerId="ADAL" clId="{E14A762B-8E5E-4B3C-91EA-B1D7F160AB67}" dt="2024-03-01T09:15:26.812" v="219" actId="1076"/>
          <ac:picMkLst>
            <pc:docMk/>
            <pc:sldMk cId="2388391239" sldId="259"/>
            <ac:picMk id="7" creationId="{266B314D-190F-F83D-A98A-03FFB48A595D}"/>
          </ac:picMkLst>
        </pc:picChg>
      </pc:sldChg>
      <pc:sldChg chg="delSp modSp del mod">
        <pc:chgData name="Broomfield, Katharine - Oxfordshire County Council" userId="4bc88b6f-dd1f-4227-94a3-67d1fe385306" providerId="ADAL" clId="{E14A762B-8E5E-4B3C-91EA-B1D7F160AB67}" dt="2024-03-05T13:53:48.917" v="2456" actId="47"/>
        <pc:sldMkLst>
          <pc:docMk/>
          <pc:sldMk cId="4147254118" sldId="263"/>
        </pc:sldMkLst>
        <pc:spChg chg="mod">
          <ac:chgData name="Broomfield, Katharine - Oxfordshire County Council" userId="4bc88b6f-dd1f-4227-94a3-67d1fe385306" providerId="ADAL" clId="{E14A762B-8E5E-4B3C-91EA-B1D7F160AB67}" dt="2024-03-01T09:14:13.694" v="177" actId="6549"/>
          <ac:spMkLst>
            <pc:docMk/>
            <pc:sldMk cId="4147254118" sldId="263"/>
            <ac:spMk id="6" creationId="{D970DA67-052F-0D4F-F1F8-F341E8A76862}"/>
          </ac:spMkLst>
        </pc:spChg>
        <pc:spChg chg="del">
          <ac:chgData name="Broomfield, Katharine - Oxfordshire County Council" userId="4bc88b6f-dd1f-4227-94a3-67d1fe385306" providerId="ADAL" clId="{E14A762B-8E5E-4B3C-91EA-B1D7F160AB67}" dt="2024-03-01T09:14:16.040" v="178" actId="478"/>
          <ac:spMkLst>
            <pc:docMk/>
            <pc:sldMk cId="4147254118" sldId="263"/>
            <ac:spMk id="11" creationId="{3FA7E3F6-EB0A-2F40-05D8-BAC12A14D012}"/>
          </ac:spMkLst>
        </pc:spChg>
        <pc:spChg chg="del">
          <ac:chgData name="Broomfield, Katharine - Oxfordshire County Council" userId="4bc88b6f-dd1f-4227-94a3-67d1fe385306" providerId="ADAL" clId="{E14A762B-8E5E-4B3C-91EA-B1D7F160AB67}" dt="2024-03-01T09:14:17.784" v="179" actId="478"/>
          <ac:spMkLst>
            <pc:docMk/>
            <pc:sldMk cId="4147254118" sldId="263"/>
            <ac:spMk id="13" creationId="{F7FE3321-494E-C294-1E45-E58088F8B29A}"/>
          </ac:spMkLst>
        </pc:spChg>
        <pc:graphicFrameChg chg="modGraphic">
          <ac:chgData name="Broomfield, Katharine - Oxfordshire County Council" userId="4bc88b6f-dd1f-4227-94a3-67d1fe385306" providerId="ADAL" clId="{E14A762B-8E5E-4B3C-91EA-B1D7F160AB67}" dt="2024-03-01T09:14:33.991" v="189" actId="20577"/>
          <ac:graphicFrameMkLst>
            <pc:docMk/>
            <pc:sldMk cId="4147254118" sldId="263"/>
            <ac:graphicFrameMk id="7" creationId="{8A6BC6FC-79FD-6759-8559-4F8800DD31D4}"/>
          </ac:graphicFrameMkLst>
        </pc:graphicFrameChg>
      </pc:sldChg>
      <pc:sldChg chg="modSp del mod">
        <pc:chgData name="Broomfield, Katharine - Oxfordshire County Council" userId="4bc88b6f-dd1f-4227-94a3-67d1fe385306" providerId="ADAL" clId="{E14A762B-8E5E-4B3C-91EA-B1D7F160AB67}" dt="2024-03-05T13:53:56.511" v="2458" actId="47"/>
        <pc:sldMkLst>
          <pc:docMk/>
          <pc:sldMk cId="2970548530" sldId="265"/>
        </pc:sldMkLst>
        <pc:spChg chg="mod">
          <ac:chgData name="Broomfield, Katharine - Oxfordshire County Council" userId="4bc88b6f-dd1f-4227-94a3-67d1fe385306" providerId="ADAL" clId="{E14A762B-8E5E-4B3C-91EA-B1D7F160AB67}" dt="2024-03-04T15:54:17.979" v="1438" actId="20577"/>
          <ac:spMkLst>
            <pc:docMk/>
            <pc:sldMk cId="2970548530" sldId="265"/>
            <ac:spMk id="3" creationId="{E2931340-DE97-A526-7F01-AEB5C877BB37}"/>
          </ac:spMkLst>
        </pc:spChg>
      </pc:sldChg>
      <pc:sldChg chg="del">
        <pc:chgData name="Broomfield, Katharine - Oxfordshire County Council" userId="4bc88b6f-dd1f-4227-94a3-67d1fe385306" providerId="ADAL" clId="{E14A762B-8E5E-4B3C-91EA-B1D7F160AB67}" dt="2024-03-01T09:16:19.209" v="229" actId="47"/>
        <pc:sldMkLst>
          <pc:docMk/>
          <pc:sldMk cId="1550125499" sldId="266"/>
        </pc:sldMkLst>
      </pc:sldChg>
      <pc:sldChg chg="del">
        <pc:chgData name="Broomfield, Katharine - Oxfordshire County Council" userId="4bc88b6f-dd1f-4227-94a3-67d1fe385306" providerId="ADAL" clId="{E14A762B-8E5E-4B3C-91EA-B1D7F160AB67}" dt="2024-03-01T09:16:11.011" v="224" actId="47"/>
        <pc:sldMkLst>
          <pc:docMk/>
          <pc:sldMk cId="176974045" sldId="267"/>
        </pc:sldMkLst>
      </pc:sldChg>
      <pc:sldChg chg="del">
        <pc:chgData name="Broomfield, Katharine - Oxfordshire County Council" userId="4bc88b6f-dd1f-4227-94a3-67d1fe385306" providerId="ADAL" clId="{E14A762B-8E5E-4B3C-91EA-B1D7F160AB67}" dt="2024-03-01T09:16:11.836" v="225" actId="47"/>
        <pc:sldMkLst>
          <pc:docMk/>
          <pc:sldMk cId="2146868092" sldId="268"/>
        </pc:sldMkLst>
      </pc:sldChg>
      <pc:sldChg chg="del">
        <pc:chgData name="Broomfield, Katharine - Oxfordshire County Council" userId="4bc88b6f-dd1f-4227-94a3-67d1fe385306" providerId="ADAL" clId="{E14A762B-8E5E-4B3C-91EA-B1D7F160AB67}" dt="2024-03-01T09:16:15.664" v="227" actId="47"/>
        <pc:sldMkLst>
          <pc:docMk/>
          <pc:sldMk cId="3702361571" sldId="269"/>
        </pc:sldMkLst>
      </pc:sldChg>
      <pc:sldChg chg="del">
        <pc:chgData name="Broomfield, Katharine - Oxfordshire County Council" userId="4bc88b6f-dd1f-4227-94a3-67d1fe385306" providerId="ADAL" clId="{E14A762B-8E5E-4B3C-91EA-B1D7F160AB67}" dt="2024-03-01T09:16:14.894" v="226" actId="47"/>
        <pc:sldMkLst>
          <pc:docMk/>
          <pc:sldMk cId="3148815095" sldId="271"/>
        </pc:sldMkLst>
      </pc:sldChg>
      <pc:sldChg chg="del">
        <pc:chgData name="Broomfield, Katharine - Oxfordshire County Council" userId="4bc88b6f-dd1f-4227-94a3-67d1fe385306" providerId="ADAL" clId="{E14A762B-8E5E-4B3C-91EA-B1D7F160AB67}" dt="2024-03-01T09:16:16.968" v="228" actId="47"/>
        <pc:sldMkLst>
          <pc:docMk/>
          <pc:sldMk cId="1912295671" sldId="272"/>
        </pc:sldMkLst>
      </pc:sldChg>
      <pc:sldChg chg="modSp del mod modNotesTx">
        <pc:chgData name="Broomfield, Katharine - Oxfordshire County Council" userId="4bc88b6f-dd1f-4227-94a3-67d1fe385306" providerId="ADAL" clId="{E14A762B-8E5E-4B3C-91EA-B1D7F160AB67}" dt="2024-03-05T13:53:52.367" v="2457" actId="47"/>
        <pc:sldMkLst>
          <pc:docMk/>
          <pc:sldMk cId="1285007885" sldId="273"/>
        </pc:sldMkLst>
        <pc:spChg chg="mod">
          <ac:chgData name="Broomfield, Katharine - Oxfordshire County Council" userId="4bc88b6f-dd1f-4227-94a3-67d1fe385306" providerId="ADAL" clId="{E14A762B-8E5E-4B3C-91EA-B1D7F160AB67}" dt="2024-03-01T09:17:17.220" v="296" actId="6549"/>
          <ac:spMkLst>
            <pc:docMk/>
            <pc:sldMk cId="1285007885" sldId="273"/>
            <ac:spMk id="3" creationId="{23A5B1DF-F7F1-93FC-AE59-51117F223724}"/>
          </ac:spMkLst>
        </pc:spChg>
      </pc:sldChg>
      <pc:sldChg chg="modSp del mod">
        <pc:chgData name="Broomfield, Katharine - Oxfordshire County Council" userId="4bc88b6f-dd1f-4227-94a3-67d1fe385306" providerId="ADAL" clId="{E14A762B-8E5E-4B3C-91EA-B1D7F160AB67}" dt="2024-03-04T15:48:41.056" v="1421" actId="47"/>
        <pc:sldMkLst>
          <pc:docMk/>
          <pc:sldMk cId="1832625959" sldId="275"/>
        </pc:sldMkLst>
        <pc:spChg chg="mod">
          <ac:chgData name="Broomfield, Katharine - Oxfordshire County Council" userId="4bc88b6f-dd1f-4227-94a3-67d1fe385306" providerId="ADAL" clId="{E14A762B-8E5E-4B3C-91EA-B1D7F160AB67}" dt="2024-03-01T09:17:51.799" v="344" actId="6549"/>
          <ac:spMkLst>
            <pc:docMk/>
            <pc:sldMk cId="1832625959" sldId="275"/>
            <ac:spMk id="3" creationId="{E2931340-DE97-A526-7F01-AEB5C877BB37}"/>
          </ac:spMkLst>
        </pc:spChg>
      </pc:sldChg>
      <pc:sldChg chg="modSp new mod modClrScheme chgLayout modNotesTx">
        <pc:chgData name="Broomfield, Katharine - Oxfordshire County Council" userId="4bc88b6f-dd1f-4227-94a3-67d1fe385306" providerId="ADAL" clId="{E14A762B-8E5E-4B3C-91EA-B1D7F160AB67}" dt="2024-03-07T16:23:41.199" v="4388" actId="20577"/>
        <pc:sldMkLst>
          <pc:docMk/>
          <pc:sldMk cId="3994181510" sldId="276"/>
        </pc:sldMkLst>
        <pc:spChg chg="mod ord">
          <ac:chgData name="Broomfield, Katharine - Oxfordshire County Council" userId="4bc88b6f-dd1f-4227-94a3-67d1fe385306" providerId="ADAL" clId="{E14A762B-8E5E-4B3C-91EA-B1D7F160AB67}" dt="2024-03-07T16:14:54.782" v="3652" actId="700"/>
          <ac:spMkLst>
            <pc:docMk/>
            <pc:sldMk cId="3994181510" sldId="276"/>
            <ac:spMk id="2" creationId="{A8B77F7E-F696-1B29-34AD-51A1ADF4353C}"/>
          </ac:spMkLst>
        </pc:spChg>
        <pc:spChg chg="mod ord">
          <ac:chgData name="Broomfield, Katharine - Oxfordshire County Council" userId="4bc88b6f-dd1f-4227-94a3-67d1fe385306" providerId="ADAL" clId="{E14A762B-8E5E-4B3C-91EA-B1D7F160AB67}" dt="2024-03-07T16:15:03.001" v="3653" actId="207"/>
          <ac:spMkLst>
            <pc:docMk/>
            <pc:sldMk cId="3994181510" sldId="276"/>
            <ac:spMk id="3" creationId="{8D273CC6-0AD9-3955-DE6B-72581F14E4E9}"/>
          </ac:spMkLst>
        </pc:spChg>
      </pc:sldChg>
      <pc:sldChg chg="modSp new del mod ord">
        <pc:chgData name="Broomfield, Katharine - Oxfordshire County Council" userId="4bc88b6f-dd1f-4227-94a3-67d1fe385306" providerId="ADAL" clId="{E14A762B-8E5E-4B3C-91EA-B1D7F160AB67}" dt="2024-03-05T14:04:21.926" v="3019" actId="47"/>
        <pc:sldMkLst>
          <pc:docMk/>
          <pc:sldMk cId="1555134275" sldId="277"/>
        </pc:sldMkLst>
        <pc:spChg chg="mod">
          <ac:chgData name="Broomfield, Katharine - Oxfordshire County Council" userId="4bc88b6f-dd1f-4227-94a3-67d1fe385306" providerId="ADAL" clId="{E14A762B-8E5E-4B3C-91EA-B1D7F160AB67}" dt="2024-03-01T09:22:15.743" v="602" actId="20577"/>
          <ac:spMkLst>
            <pc:docMk/>
            <pc:sldMk cId="1555134275" sldId="277"/>
            <ac:spMk id="2" creationId="{B4505302-780C-1B02-3E71-3278DB1784A5}"/>
          </ac:spMkLst>
        </pc:spChg>
        <pc:spChg chg="mod">
          <ac:chgData name="Broomfield, Katharine - Oxfordshire County Council" userId="4bc88b6f-dd1f-4227-94a3-67d1fe385306" providerId="ADAL" clId="{E14A762B-8E5E-4B3C-91EA-B1D7F160AB67}" dt="2024-03-05T14:04:12.345" v="3015" actId="21"/>
          <ac:spMkLst>
            <pc:docMk/>
            <pc:sldMk cId="1555134275" sldId="277"/>
            <ac:spMk id="3" creationId="{BCEC349E-92EC-9CC2-A90C-DE3E838C65C8}"/>
          </ac:spMkLst>
        </pc:spChg>
      </pc:sldChg>
      <pc:sldChg chg="addSp delSp modSp mod modNotesTx">
        <pc:chgData name="Broomfield, Katharine - Oxfordshire County Council" userId="4bc88b6f-dd1f-4227-94a3-67d1fe385306" providerId="ADAL" clId="{E14A762B-8E5E-4B3C-91EA-B1D7F160AB67}" dt="2024-03-07T16:29:05.323" v="4527" actId="20577"/>
        <pc:sldMkLst>
          <pc:docMk/>
          <pc:sldMk cId="3189839353" sldId="346"/>
        </pc:sldMkLst>
        <pc:spChg chg="mod">
          <ac:chgData name="Broomfield, Katharine - Oxfordshire County Council" userId="4bc88b6f-dd1f-4227-94a3-67d1fe385306" providerId="ADAL" clId="{E14A762B-8E5E-4B3C-91EA-B1D7F160AB67}" dt="2024-03-07T16:29:05.323" v="4527" actId="20577"/>
          <ac:spMkLst>
            <pc:docMk/>
            <pc:sldMk cId="3189839353" sldId="346"/>
            <ac:spMk id="11" creationId="{0351C61E-82FB-E11F-FE86-72FC7D9336FB}"/>
          </ac:spMkLst>
        </pc:spChg>
        <pc:picChg chg="add del">
          <ac:chgData name="Broomfield, Katharine - Oxfordshire County Council" userId="4bc88b6f-dd1f-4227-94a3-67d1fe385306" providerId="ADAL" clId="{E14A762B-8E5E-4B3C-91EA-B1D7F160AB67}" dt="2024-03-01T11:25:33.969" v="1219" actId="22"/>
          <ac:picMkLst>
            <pc:docMk/>
            <pc:sldMk cId="3189839353" sldId="346"/>
            <ac:picMk id="4" creationId="{FFE03EE4-DDEB-CE58-F53C-FD94C4B05409}"/>
          </ac:picMkLst>
        </pc:picChg>
        <pc:picChg chg="mod">
          <ac:chgData name="Broomfield, Katharine - Oxfordshire County Council" userId="4bc88b6f-dd1f-4227-94a3-67d1fe385306" providerId="ADAL" clId="{E14A762B-8E5E-4B3C-91EA-B1D7F160AB67}" dt="2024-03-07T16:28:24.963" v="4525" actId="14100"/>
          <ac:picMkLst>
            <pc:docMk/>
            <pc:sldMk cId="3189839353" sldId="346"/>
            <ac:picMk id="5" creationId="{5A3CF0D2-48DC-41D2-3B1E-F9941766225B}"/>
          </ac:picMkLst>
        </pc:picChg>
        <pc:picChg chg="del">
          <ac:chgData name="Broomfield, Katharine - Oxfordshire County Council" userId="4bc88b6f-dd1f-4227-94a3-67d1fe385306" providerId="ADAL" clId="{E14A762B-8E5E-4B3C-91EA-B1D7F160AB67}" dt="2024-03-07T16:26:31.295" v="4492" actId="21"/>
          <ac:picMkLst>
            <pc:docMk/>
            <pc:sldMk cId="3189839353" sldId="346"/>
            <ac:picMk id="7" creationId="{F73E9163-F786-A99A-1D16-C4F6B3965F30}"/>
          </ac:picMkLst>
        </pc:picChg>
        <pc:picChg chg="del">
          <ac:chgData name="Broomfield, Katharine - Oxfordshire County Council" userId="4bc88b6f-dd1f-4227-94a3-67d1fe385306" providerId="ADAL" clId="{E14A762B-8E5E-4B3C-91EA-B1D7F160AB67}" dt="2024-03-07T16:26:39.933" v="4495" actId="21"/>
          <ac:picMkLst>
            <pc:docMk/>
            <pc:sldMk cId="3189839353" sldId="346"/>
            <ac:picMk id="9" creationId="{47AAF309-9BDD-3416-943E-4D0331A37CBB}"/>
          </ac:picMkLst>
        </pc:picChg>
      </pc:sldChg>
      <pc:sldChg chg="addSp delSp modSp mod chgLayout modNotesTx">
        <pc:chgData name="Broomfield, Katharine - Oxfordshire County Council" userId="4bc88b6f-dd1f-4227-94a3-67d1fe385306" providerId="ADAL" clId="{E14A762B-8E5E-4B3C-91EA-B1D7F160AB67}" dt="2024-03-08T09:06:03.078" v="6115" actId="1036"/>
        <pc:sldMkLst>
          <pc:docMk/>
          <pc:sldMk cId="2140454996" sldId="347"/>
        </pc:sldMkLst>
        <pc:spChg chg="add mod ord">
          <ac:chgData name="Broomfield, Katharine - Oxfordshire County Council" userId="4bc88b6f-dd1f-4227-94a3-67d1fe385306" providerId="ADAL" clId="{E14A762B-8E5E-4B3C-91EA-B1D7F160AB67}" dt="2024-03-08T08:53:42.785" v="5615" actId="1076"/>
          <ac:spMkLst>
            <pc:docMk/>
            <pc:sldMk cId="2140454996" sldId="347"/>
            <ac:spMk id="2" creationId="{278BDEE7-D4CB-C68C-FD81-55C4D604E4D1}"/>
          </ac:spMkLst>
        </pc:spChg>
        <pc:spChg chg="add del mod ord">
          <ac:chgData name="Broomfield, Katharine - Oxfordshire County Council" userId="4bc88b6f-dd1f-4227-94a3-67d1fe385306" providerId="ADAL" clId="{E14A762B-8E5E-4B3C-91EA-B1D7F160AB67}" dt="2024-03-04T12:49:16.442" v="1407" actId="478"/>
          <ac:spMkLst>
            <pc:docMk/>
            <pc:sldMk cId="2140454996" sldId="347"/>
            <ac:spMk id="3" creationId="{9F4A757E-6CC3-39C9-722A-54D9A325DA47}"/>
          </ac:spMkLst>
        </pc:spChg>
        <pc:spChg chg="add mod">
          <ac:chgData name="Broomfield, Katharine - Oxfordshire County Council" userId="4bc88b6f-dd1f-4227-94a3-67d1fe385306" providerId="ADAL" clId="{E14A762B-8E5E-4B3C-91EA-B1D7F160AB67}" dt="2024-03-08T09:06:03.078" v="6115" actId="1036"/>
          <ac:spMkLst>
            <pc:docMk/>
            <pc:sldMk cId="2140454996" sldId="347"/>
            <ac:spMk id="7" creationId="{CA878CE9-2D08-9141-3F13-515431E3595D}"/>
          </ac:spMkLst>
        </pc:spChg>
        <pc:spChg chg="add del mod">
          <ac:chgData name="Broomfield, Katharine - Oxfordshire County Council" userId="4bc88b6f-dd1f-4227-94a3-67d1fe385306" providerId="ADAL" clId="{E14A762B-8E5E-4B3C-91EA-B1D7F160AB67}" dt="2024-03-08T08:59:47.294" v="5683" actId="1076"/>
          <ac:spMkLst>
            <pc:docMk/>
            <pc:sldMk cId="2140454996" sldId="347"/>
            <ac:spMk id="9" creationId="{AC3B700B-2FCE-F028-B035-B4CD41D86C6B}"/>
          </ac:spMkLst>
        </pc:spChg>
        <pc:graphicFrameChg chg="add mod">
          <ac:chgData name="Broomfield, Katharine - Oxfordshire County Council" userId="4bc88b6f-dd1f-4227-94a3-67d1fe385306" providerId="ADAL" clId="{E14A762B-8E5E-4B3C-91EA-B1D7F160AB67}" dt="2024-03-08T09:05:39.086" v="6111" actId="207"/>
          <ac:graphicFrameMkLst>
            <pc:docMk/>
            <pc:sldMk cId="2140454996" sldId="347"/>
            <ac:graphicFrameMk id="3" creationId="{B6EE5995-4970-467A-AFE7-B2E8D35D1A95}"/>
          </ac:graphicFrameMkLst>
        </pc:graphicFrameChg>
        <pc:graphicFrameChg chg="add mod">
          <ac:chgData name="Broomfield, Katharine - Oxfordshire County Council" userId="4bc88b6f-dd1f-4227-94a3-67d1fe385306" providerId="ADAL" clId="{E14A762B-8E5E-4B3C-91EA-B1D7F160AB67}" dt="2024-03-08T09:02:53.280" v="5715" actId="167"/>
          <ac:graphicFrameMkLst>
            <pc:docMk/>
            <pc:sldMk cId="2140454996" sldId="347"/>
            <ac:graphicFrameMk id="4" creationId="{B6EE5995-4970-467A-AFE7-B2E8D35D1A95}"/>
          </ac:graphicFrameMkLst>
        </pc:graphicFrameChg>
        <pc:graphicFrameChg chg="del mod">
          <ac:chgData name="Broomfield, Katharine - Oxfordshire County Council" userId="4bc88b6f-dd1f-4227-94a3-67d1fe385306" providerId="ADAL" clId="{E14A762B-8E5E-4B3C-91EA-B1D7F160AB67}" dt="2024-03-08T08:57:18.925" v="5664" actId="478"/>
          <ac:graphicFrameMkLst>
            <pc:docMk/>
            <pc:sldMk cId="2140454996" sldId="347"/>
            <ac:graphicFrameMk id="5" creationId="{B6EE5995-4970-467A-AFE7-B2E8D35D1A95}"/>
          </ac:graphicFrameMkLst>
        </pc:graphicFrameChg>
        <pc:graphicFrameChg chg="add del mod">
          <ac:chgData name="Broomfield, Katharine - Oxfordshire County Council" userId="4bc88b6f-dd1f-4227-94a3-67d1fe385306" providerId="ADAL" clId="{E14A762B-8E5E-4B3C-91EA-B1D7F160AB67}" dt="2024-03-08T08:59:04.113" v="5671" actId="21"/>
          <ac:graphicFrameMkLst>
            <pc:docMk/>
            <pc:sldMk cId="2140454996" sldId="347"/>
            <ac:graphicFrameMk id="6" creationId="{B6EE5995-4970-467A-AFE7-B2E8D35D1A95}"/>
          </ac:graphicFrameMkLst>
        </pc:graphicFrameChg>
        <pc:picChg chg="add del mod">
          <ac:chgData name="Broomfield, Katharine - Oxfordshire County Council" userId="4bc88b6f-dd1f-4227-94a3-67d1fe385306" providerId="ADAL" clId="{E14A762B-8E5E-4B3C-91EA-B1D7F160AB67}" dt="2024-03-05T10:38:29.128" v="1583" actId="478"/>
          <ac:picMkLst>
            <pc:docMk/>
            <pc:sldMk cId="2140454996" sldId="347"/>
            <ac:picMk id="3" creationId="{59B1E4D4-48A4-FC84-3B93-8B7DAA1BF743}"/>
          </ac:picMkLst>
        </pc:picChg>
        <pc:picChg chg="add mod">
          <ac:chgData name="Broomfield, Katharine - Oxfordshire County Council" userId="4bc88b6f-dd1f-4227-94a3-67d1fe385306" providerId="ADAL" clId="{E14A762B-8E5E-4B3C-91EA-B1D7F160AB67}" dt="2024-03-08T08:59:34.887" v="5681" actId="14100"/>
          <ac:picMkLst>
            <pc:docMk/>
            <pc:sldMk cId="2140454996" sldId="347"/>
            <ac:picMk id="8" creationId="{C0891CE6-3AD3-704C-C835-9196ECD9ACBC}"/>
          </ac:picMkLst>
        </pc:picChg>
      </pc:sldChg>
      <pc:sldChg chg="addSp modSp new mod modNotesTx">
        <pc:chgData name="Broomfield, Katharine - Oxfordshire County Council" userId="4bc88b6f-dd1f-4227-94a3-67d1fe385306" providerId="ADAL" clId="{E14A762B-8E5E-4B3C-91EA-B1D7F160AB67}" dt="2024-03-08T09:14:28.569" v="6150" actId="1076"/>
        <pc:sldMkLst>
          <pc:docMk/>
          <pc:sldMk cId="2263801859" sldId="348"/>
        </pc:sldMkLst>
        <pc:spChg chg="mod">
          <ac:chgData name="Broomfield, Katharine - Oxfordshire County Council" userId="4bc88b6f-dd1f-4227-94a3-67d1fe385306" providerId="ADAL" clId="{E14A762B-8E5E-4B3C-91EA-B1D7F160AB67}" dt="2024-03-08T09:14:23.113" v="6148" actId="14100"/>
          <ac:spMkLst>
            <pc:docMk/>
            <pc:sldMk cId="2263801859" sldId="348"/>
            <ac:spMk id="2" creationId="{3A53F781-D128-E49F-071A-BB295588BC1E}"/>
          </ac:spMkLst>
        </pc:spChg>
        <pc:spChg chg="mod">
          <ac:chgData name="Broomfield, Katharine - Oxfordshire County Council" userId="4bc88b6f-dd1f-4227-94a3-67d1fe385306" providerId="ADAL" clId="{E14A762B-8E5E-4B3C-91EA-B1D7F160AB67}" dt="2024-03-08T09:14:28.569" v="6150" actId="1076"/>
          <ac:spMkLst>
            <pc:docMk/>
            <pc:sldMk cId="2263801859" sldId="348"/>
            <ac:spMk id="3" creationId="{5D679B53-CAF3-02FE-76B1-BD7BCF1CA7EB}"/>
          </ac:spMkLst>
        </pc:spChg>
        <pc:picChg chg="add mod">
          <ac:chgData name="Broomfield, Katharine - Oxfordshire County Council" userId="4bc88b6f-dd1f-4227-94a3-67d1fe385306" providerId="ADAL" clId="{E14A762B-8E5E-4B3C-91EA-B1D7F160AB67}" dt="2024-03-08T09:14:25.214" v="6149" actId="1076"/>
          <ac:picMkLst>
            <pc:docMk/>
            <pc:sldMk cId="2263801859" sldId="348"/>
            <ac:picMk id="5" creationId="{DFD6C835-184A-0A93-18F4-82441CE2CCA0}"/>
          </ac:picMkLst>
        </pc:picChg>
      </pc:sldChg>
      <pc:sldChg chg="addSp delSp modSp new mod modClrScheme chgLayout modNotesTx">
        <pc:chgData name="Broomfield, Katharine - Oxfordshire County Council" userId="4bc88b6f-dd1f-4227-94a3-67d1fe385306" providerId="ADAL" clId="{E14A762B-8E5E-4B3C-91EA-B1D7F160AB67}" dt="2024-03-08T08:41:59.135" v="5391" actId="6549"/>
        <pc:sldMkLst>
          <pc:docMk/>
          <pc:sldMk cId="349064389" sldId="349"/>
        </pc:sldMkLst>
        <pc:spChg chg="mod">
          <ac:chgData name="Broomfield, Katharine - Oxfordshire County Council" userId="4bc88b6f-dd1f-4227-94a3-67d1fe385306" providerId="ADAL" clId="{E14A762B-8E5E-4B3C-91EA-B1D7F160AB67}" dt="2024-03-08T08:40:57.587" v="5345" actId="26606"/>
          <ac:spMkLst>
            <pc:docMk/>
            <pc:sldMk cId="349064389" sldId="349"/>
            <ac:spMk id="2" creationId="{A873B3AF-0242-C298-E993-2C9B5CBEBF33}"/>
          </ac:spMkLst>
        </pc:spChg>
        <pc:spChg chg="mod ord">
          <ac:chgData name="Broomfield, Katharine - Oxfordshire County Council" userId="4bc88b6f-dd1f-4227-94a3-67d1fe385306" providerId="ADAL" clId="{E14A762B-8E5E-4B3C-91EA-B1D7F160AB67}" dt="2024-03-08T08:41:59.135" v="5391" actId="6549"/>
          <ac:spMkLst>
            <pc:docMk/>
            <pc:sldMk cId="349064389" sldId="349"/>
            <ac:spMk id="3" creationId="{FCA3195C-2E6B-5D68-F2D0-ECB2538DE199}"/>
          </ac:spMkLst>
        </pc:spChg>
        <pc:spChg chg="add del mod">
          <ac:chgData name="Broomfield, Katharine - Oxfordshire County Council" userId="4bc88b6f-dd1f-4227-94a3-67d1fe385306" providerId="ADAL" clId="{E14A762B-8E5E-4B3C-91EA-B1D7F160AB67}" dt="2024-03-08T08:40:55.480" v="5343" actId="26606"/>
          <ac:spMkLst>
            <pc:docMk/>
            <pc:sldMk cId="349064389" sldId="349"/>
            <ac:spMk id="7" creationId="{3E57C8CF-8612-6452-915E-608E614AC9E0}"/>
          </ac:spMkLst>
        </pc:spChg>
        <pc:spChg chg="add del mod">
          <ac:chgData name="Broomfield, Katharine - Oxfordshire County Council" userId="4bc88b6f-dd1f-4227-94a3-67d1fe385306" providerId="ADAL" clId="{E14A762B-8E5E-4B3C-91EA-B1D7F160AB67}" dt="2024-03-08T08:40:55.480" v="5343" actId="26606"/>
          <ac:spMkLst>
            <pc:docMk/>
            <pc:sldMk cId="349064389" sldId="349"/>
            <ac:spMk id="8" creationId="{2D9B4E57-EB10-E9AF-A57D-4A22859CFC52}"/>
          </ac:spMkLst>
        </pc:spChg>
        <pc:spChg chg="add del mod">
          <ac:chgData name="Broomfield, Katharine - Oxfordshire County Council" userId="4bc88b6f-dd1f-4227-94a3-67d1fe385306" providerId="ADAL" clId="{E14A762B-8E5E-4B3C-91EA-B1D7F160AB67}" dt="2024-03-08T08:40:50.793" v="5337" actId="26606"/>
          <ac:spMkLst>
            <pc:docMk/>
            <pc:sldMk cId="349064389" sldId="349"/>
            <ac:spMk id="10" creationId="{04E06E14-FE9F-6B66-F9FF-F0329DEE8D10}"/>
          </ac:spMkLst>
        </pc:spChg>
        <pc:spChg chg="add del mod">
          <ac:chgData name="Broomfield, Katharine - Oxfordshire County Council" userId="4bc88b6f-dd1f-4227-94a3-67d1fe385306" providerId="ADAL" clId="{E14A762B-8E5E-4B3C-91EA-B1D7F160AB67}" dt="2024-03-08T08:40:50.793" v="5337" actId="26606"/>
          <ac:spMkLst>
            <pc:docMk/>
            <pc:sldMk cId="349064389" sldId="349"/>
            <ac:spMk id="12" creationId="{EC60D3A3-1510-BC0F-A28D-485FF7C9FA95}"/>
          </ac:spMkLst>
        </pc:spChg>
        <pc:picChg chg="add mod">
          <ac:chgData name="Broomfield, Katharine - Oxfordshire County Council" userId="4bc88b6f-dd1f-4227-94a3-67d1fe385306" providerId="ADAL" clId="{E14A762B-8E5E-4B3C-91EA-B1D7F160AB67}" dt="2024-03-08T08:40:57.587" v="5345" actId="26606"/>
          <ac:picMkLst>
            <pc:docMk/>
            <pc:sldMk cId="349064389" sldId="349"/>
            <ac:picMk id="5" creationId="{5A0C4252-C0A4-23B7-3B75-DA76A5DEE295}"/>
          </ac:picMkLst>
        </pc:picChg>
      </pc:sldChg>
      <pc:sldChg chg="addSp modSp new mod modClrScheme chgLayout modNotesTx">
        <pc:chgData name="Broomfield, Katharine - Oxfordshire County Council" userId="4bc88b6f-dd1f-4227-94a3-67d1fe385306" providerId="ADAL" clId="{E14A762B-8E5E-4B3C-91EA-B1D7F160AB67}" dt="2024-03-07T16:30:37.117" v="4626" actId="20577"/>
        <pc:sldMkLst>
          <pc:docMk/>
          <pc:sldMk cId="4210765696" sldId="350"/>
        </pc:sldMkLst>
        <pc:spChg chg="mod">
          <ac:chgData name="Broomfield, Katharine - Oxfordshire County Council" userId="4bc88b6f-dd1f-4227-94a3-67d1fe385306" providerId="ADAL" clId="{E14A762B-8E5E-4B3C-91EA-B1D7F160AB67}" dt="2024-03-05T13:53:07.706" v="2453" actId="20577"/>
          <ac:spMkLst>
            <pc:docMk/>
            <pc:sldMk cId="4210765696" sldId="350"/>
            <ac:spMk id="2" creationId="{0723B7EF-CCE0-3F9D-99CC-A0BC405F1516}"/>
          </ac:spMkLst>
        </pc:spChg>
        <pc:spChg chg="mod ord">
          <ac:chgData name="Broomfield, Katharine - Oxfordshire County Council" userId="4bc88b6f-dd1f-4227-94a3-67d1fe385306" providerId="ADAL" clId="{E14A762B-8E5E-4B3C-91EA-B1D7F160AB67}" dt="2024-03-07T16:30:37.117" v="4626" actId="20577"/>
          <ac:spMkLst>
            <pc:docMk/>
            <pc:sldMk cId="4210765696" sldId="350"/>
            <ac:spMk id="3" creationId="{7642ED70-0BDA-0C68-61F2-0820B2D3A8B6}"/>
          </ac:spMkLst>
        </pc:spChg>
        <pc:picChg chg="add mod">
          <ac:chgData name="Broomfield, Katharine - Oxfordshire County Council" userId="4bc88b6f-dd1f-4227-94a3-67d1fe385306" providerId="ADAL" clId="{E14A762B-8E5E-4B3C-91EA-B1D7F160AB67}" dt="2024-03-05T13:52:31.264" v="2433" actId="14100"/>
          <ac:picMkLst>
            <pc:docMk/>
            <pc:sldMk cId="4210765696" sldId="350"/>
            <ac:picMk id="5" creationId="{69645B15-A63A-B91A-DCBA-C90168FC41AB}"/>
          </ac:picMkLst>
        </pc:picChg>
      </pc:sldChg>
      <pc:sldChg chg="addSp delSp modSp new mod modClrScheme chgLayout">
        <pc:chgData name="Broomfield, Katharine - Oxfordshire County Council" userId="4bc88b6f-dd1f-4227-94a3-67d1fe385306" providerId="ADAL" clId="{E14A762B-8E5E-4B3C-91EA-B1D7F160AB67}" dt="2024-03-07T16:13:38.498" v="3627" actId="1076"/>
        <pc:sldMkLst>
          <pc:docMk/>
          <pc:sldMk cId="1474123000" sldId="351"/>
        </pc:sldMkLst>
        <pc:spChg chg="del mod ord">
          <ac:chgData name="Broomfield, Katharine - Oxfordshire County Council" userId="4bc88b6f-dd1f-4227-94a3-67d1fe385306" providerId="ADAL" clId="{E14A762B-8E5E-4B3C-91EA-B1D7F160AB67}" dt="2024-03-05T13:43:09.270" v="2215" actId="700"/>
          <ac:spMkLst>
            <pc:docMk/>
            <pc:sldMk cId="1474123000" sldId="351"/>
            <ac:spMk id="2" creationId="{4AD70A67-ED35-699B-4CFC-A5C228C877F4}"/>
          </ac:spMkLst>
        </pc:spChg>
        <pc:spChg chg="del mod ord">
          <ac:chgData name="Broomfield, Katharine - Oxfordshire County Council" userId="4bc88b6f-dd1f-4227-94a3-67d1fe385306" providerId="ADAL" clId="{E14A762B-8E5E-4B3C-91EA-B1D7F160AB67}" dt="2024-03-05T13:43:09.270" v="2215" actId="700"/>
          <ac:spMkLst>
            <pc:docMk/>
            <pc:sldMk cId="1474123000" sldId="351"/>
            <ac:spMk id="3" creationId="{ACDFFD2B-CAFD-D983-4D1B-5BF8CD5508AA}"/>
          </ac:spMkLst>
        </pc:spChg>
        <pc:spChg chg="add mod ord">
          <ac:chgData name="Broomfield, Katharine - Oxfordshire County Council" userId="4bc88b6f-dd1f-4227-94a3-67d1fe385306" providerId="ADAL" clId="{E14A762B-8E5E-4B3C-91EA-B1D7F160AB67}" dt="2024-03-07T16:13:38.498" v="3627" actId="1076"/>
          <ac:spMkLst>
            <pc:docMk/>
            <pc:sldMk cId="1474123000" sldId="351"/>
            <ac:spMk id="4" creationId="{CEE04CCC-9DC6-58F0-8FF3-0A78B37E7ADD}"/>
          </ac:spMkLst>
        </pc:spChg>
        <pc:spChg chg="add del mod ord">
          <ac:chgData name="Broomfield, Katharine - Oxfordshire County Council" userId="4bc88b6f-dd1f-4227-94a3-67d1fe385306" providerId="ADAL" clId="{E14A762B-8E5E-4B3C-91EA-B1D7F160AB67}" dt="2024-03-07T16:09:17.425" v="3425" actId="478"/>
          <ac:spMkLst>
            <pc:docMk/>
            <pc:sldMk cId="1474123000" sldId="351"/>
            <ac:spMk id="5" creationId="{51B9CD8B-681C-8B69-605F-08D0B7E882EE}"/>
          </ac:spMkLst>
        </pc:spChg>
      </pc:sldChg>
      <pc:sldChg chg="delSp modSp add mod">
        <pc:chgData name="Broomfield, Katharine - Oxfordshire County Council" userId="4bc88b6f-dd1f-4227-94a3-67d1fe385306" providerId="ADAL" clId="{E14A762B-8E5E-4B3C-91EA-B1D7F160AB67}" dt="2024-03-07T16:13:33.427" v="3626" actId="1076"/>
        <pc:sldMkLst>
          <pc:docMk/>
          <pc:sldMk cId="277901639" sldId="352"/>
        </pc:sldMkLst>
        <pc:spChg chg="mod">
          <ac:chgData name="Broomfield, Katharine - Oxfordshire County Council" userId="4bc88b6f-dd1f-4227-94a3-67d1fe385306" providerId="ADAL" clId="{E14A762B-8E5E-4B3C-91EA-B1D7F160AB67}" dt="2024-03-07T16:13:33.427" v="3626" actId="1076"/>
          <ac:spMkLst>
            <pc:docMk/>
            <pc:sldMk cId="277901639" sldId="352"/>
            <ac:spMk id="4" creationId="{CEE04CCC-9DC6-58F0-8FF3-0A78B37E7ADD}"/>
          </ac:spMkLst>
        </pc:spChg>
        <pc:spChg chg="del">
          <ac:chgData name="Broomfield, Katharine - Oxfordshire County Council" userId="4bc88b6f-dd1f-4227-94a3-67d1fe385306" providerId="ADAL" clId="{E14A762B-8E5E-4B3C-91EA-B1D7F160AB67}" dt="2024-03-07T16:09:44.563" v="3467" actId="478"/>
          <ac:spMkLst>
            <pc:docMk/>
            <pc:sldMk cId="277901639" sldId="352"/>
            <ac:spMk id="5" creationId="{51B9CD8B-681C-8B69-605F-08D0B7E882EE}"/>
          </ac:spMkLst>
        </pc:spChg>
      </pc:sldChg>
      <pc:sldChg chg="modSp add mod">
        <pc:chgData name="Broomfield, Katharine - Oxfordshire County Council" userId="4bc88b6f-dd1f-4227-94a3-67d1fe385306" providerId="ADAL" clId="{E14A762B-8E5E-4B3C-91EA-B1D7F160AB67}" dt="2024-03-07T16:44:42.287" v="5213" actId="207"/>
        <pc:sldMkLst>
          <pc:docMk/>
          <pc:sldMk cId="2437226834" sldId="353"/>
        </pc:sldMkLst>
        <pc:spChg chg="mod">
          <ac:chgData name="Broomfield, Katharine - Oxfordshire County Council" userId="4bc88b6f-dd1f-4227-94a3-67d1fe385306" providerId="ADAL" clId="{E14A762B-8E5E-4B3C-91EA-B1D7F160AB67}" dt="2024-03-07T16:10:22.550" v="3505" actId="21"/>
          <ac:spMkLst>
            <pc:docMk/>
            <pc:sldMk cId="2437226834" sldId="353"/>
            <ac:spMk id="4" creationId="{CEE04CCC-9DC6-58F0-8FF3-0A78B37E7ADD}"/>
          </ac:spMkLst>
        </pc:spChg>
        <pc:spChg chg="mod">
          <ac:chgData name="Broomfield, Katharine - Oxfordshire County Council" userId="4bc88b6f-dd1f-4227-94a3-67d1fe385306" providerId="ADAL" clId="{E14A762B-8E5E-4B3C-91EA-B1D7F160AB67}" dt="2024-03-07T16:44:42.287" v="5213" actId="207"/>
          <ac:spMkLst>
            <pc:docMk/>
            <pc:sldMk cId="2437226834" sldId="353"/>
            <ac:spMk id="5" creationId="{51B9CD8B-681C-8B69-605F-08D0B7E882EE}"/>
          </ac:spMkLst>
        </pc:spChg>
      </pc:sldChg>
      <pc:sldChg chg="addSp delSp modSp new del mod">
        <pc:chgData name="Broomfield, Katharine - Oxfordshire County Council" userId="4bc88b6f-dd1f-4227-94a3-67d1fe385306" providerId="ADAL" clId="{E14A762B-8E5E-4B3C-91EA-B1D7F160AB67}" dt="2024-03-07T16:30:54.122" v="4627" actId="47"/>
        <pc:sldMkLst>
          <pc:docMk/>
          <pc:sldMk cId="3111700260" sldId="354"/>
        </pc:sldMkLst>
        <pc:spChg chg="mod">
          <ac:chgData name="Broomfield, Katharine - Oxfordshire County Council" userId="4bc88b6f-dd1f-4227-94a3-67d1fe385306" providerId="ADAL" clId="{E14A762B-8E5E-4B3C-91EA-B1D7F160AB67}" dt="2024-03-05T14:00:43.195" v="3004" actId="20577"/>
          <ac:spMkLst>
            <pc:docMk/>
            <pc:sldMk cId="3111700260" sldId="354"/>
            <ac:spMk id="2" creationId="{F289A635-C90F-98C4-9858-47637083E9EE}"/>
          </ac:spMkLst>
        </pc:spChg>
        <pc:spChg chg="del">
          <ac:chgData name="Broomfield, Katharine - Oxfordshire County Council" userId="4bc88b6f-dd1f-4227-94a3-67d1fe385306" providerId="ADAL" clId="{E14A762B-8E5E-4B3C-91EA-B1D7F160AB67}" dt="2024-03-05T14:02:53.597" v="3009" actId="931"/>
          <ac:spMkLst>
            <pc:docMk/>
            <pc:sldMk cId="3111700260" sldId="354"/>
            <ac:spMk id="3" creationId="{E4C71F7C-7F44-764B-6602-771F79C7185F}"/>
          </ac:spMkLst>
        </pc:spChg>
        <pc:picChg chg="add mod">
          <ac:chgData name="Broomfield, Katharine - Oxfordshire County Council" userId="4bc88b6f-dd1f-4227-94a3-67d1fe385306" providerId="ADAL" clId="{E14A762B-8E5E-4B3C-91EA-B1D7F160AB67}" dt="2024-03-05T14:02:57.863" v="3013" actId="1076"/>
          <ac:picMkLst>
            <pc:docMk/>
            <pc:sldMk cId="3111700260" sldId="354"/>
            <ac:picMk id="5" creationId="{4F3971E7-7FFD-431E-C06E-706D8E0AE9ED}"/>
          </ac:picMkLst>
        </pc:picChg>
      </pc:sldChg>
      <pc:sldChg chg="addSp delSp modSp new mod modClrScheme chgLayout">
        <pc:chgData name="Broomfield, Katharine - Oxfordshire County Council" userId="4bc88b6f-dd1f-4227-94a3-67d1fe385306" providerId="ADAL" clId="{E14A762B-8E5E-4B3C-91EA-B1D7F160AB67}" dt="2024-03-08T09:01:32.754" v="5711" actId="21"/>
        <pc:sldMkLst>
          <pc:docMk/>
          <pc:sldMk cId="1641022714" sldId="355"/>
        </pc:sldMkLst>
        <pc:spChg chg="mod ord">
          <ac:chgData name="Broomfield, Katharine - Oxfordshire County Council" userId="4bc88b6f-dd1f-4227-94a3-67d1fe385306" providerId="ADAL" clId="{E14A762B-8E5E-4B3C-91EA-B1D7F160AB67}" dt="2024-03-07T16:44:52.277" v="5214" actId="700"/>
          <ac:spMkLst>
            <pc:docMk/>
            <pc:sldMk cId="1641022714" sldId="355"/>
            <ac:spMk id="2" creationId="{5363EF3F-D1CE-29AA-BE55-CB41C12136A7}"/>
          </ac:spMkLst>
        </pc:spChg>
        <pc:spChg chg="mod ord">
          <ac:chgData name="Broomfield, Katharine - Oxfordshire County Council" userId="4bc88b6f-dd1f-4227-94a3-67d1fe385306" providerId="ADAL" clId="{E14A762B-8E5E-4B3C-91EA-B1D7F160AB67}" dt="2024-03-07T16:44:52.277" v="5214" actId="700"/>
          <ac:spMkLst>
            <pc:docMk/>
            <pc:sldMk cId="1641022714" sldId="355"/>
            <ac:spMk id="3" creationId="{07ADED8A-0FED-E54B-3227-67B8637F9ABB}"/>
          </ac:spMkLst>
        </pc:spChg>
        <pc:graphicFrameChg chg="add del mod">
          <ac:chgData name="Broomfield, Katharine - Oxfordshire County Council" userId="4bc88b6f-dd1f-4227-94a3-67d1fe385306" providerId="ADAL" clId="{E14A762B-8E5E-4B3C-91EA-B1D7F160AB67}" dt="2024-03-08T09:01:32.754" v="5711" actId="21"/>
          <ac:graphicFrameMkLst>
            <pc:docMk/>
            <pc:sldMk cId="1641022714" sldId="355"/>
            <ac:graphicFrameMk id="6" creationId="{B6EE5995-4970-467A-AFE7-B2E8D35D1A95}"/>
          </ac:graphicFrameMkLst>
        </pc:graphicFrameChg>
      </pc:sldChg>
      <pc:sldChg chg="addSp delSp modSp new mod modClrScheme chgLayout modNotesTx">
        <pc:chgData name="Broomfield, Katharine - Oxfordshire County Council" userId="4bc88b6f-dd1f-4227-94a3-67d1fe385306" providerId="ADAL" clId="{E14A762B-8E5E-4B3C-91EA-B1D7F160AB67}" dt="2024-03-07T16:43:28.715" v="5212" actId="114"/>
        <pc:sldMkLst>
          <pc:docMk/>
          <pc:sldMk cId="3763539081" sldId="356"/>
        </pc:sldMkLst>
        <pc:spChg chg="del mod ord">
          <ac:chgData name="Broomfield, Katharine - Oxfordshire County Council" userId="4bc88b6f-dd1f-4227-94a3-67d1fe385306" providerId="ADAL" clId="{E14A762B-8E5E-4B3C-91EA-B1D7F160AB67}" dt="2024-03-07T16:24:46.377" v="4390" actId="700"/>
          <ac:spMkLst>
            <pc:docMk/>
            <pc:sldMk cId="3763539081" sldId="356"/>
            <ac:spMk id="2" creationId="{8BD1E45E-C293-1A9C-57D3-3371B0D5B555}"/>
          </ac:spMkLst>
        </pc:spChg>
        <pc:spChg chg="del mod ord">
          <ac:chgData name="Broomfield, Katharine - Oxfordshire County Council" userId="4bc88b6f-dd1f-4227-94a3-67d1fe385306" providerId="ADAL" clId="{E14A762B-8E5E-4B3C-91EA-B1D7F160AB67}" dt="2024-03-07T16:24:46.377" v="4390" actId="700"/>
          <ac:spMkLst>
            <pc:docMk/>
            <pc:sldMk cId="3763539081" sldId="356"/>
            <ac:spMk id="3" creationId="{55C7FF9B-4B6F-025B-29F2-C675A5A977B8}"/>
          </ac:spMkLst>
        </pc:spChg>
        <pc:spChg chg="add del mod ord">
          <ac:chgData name="Broomfield, Katharine - Oxfordshire County Council" userId="4bc88b6f-dd1f-4227-94a3-67d1fe385306" providerId="ADAL" clId="{E14A762B-8E5E-4B3C-91EA-B1D7F160AB67}" dt="2024-03-07T16:24:48.281" v="4391" actId="700"/>
          <ac:spMkLst>
            <pc:docMk/>
            <pc:sldMk cId="3763539081" sldId="356"/>
            <ac:spMk id="4" creationId="{CC94F8C9-8566-C7E2-50C8-3717BBA22DBE}"/>
          </ac:spMkLst>
        </pc:spChg>
        <pc:spChg chg="add del mod ord">
          <ac:chgData name="Broomfield, Katharine - Oxfordshire County Council" userId="4bc88b6f-dd1f-4227-94a3-67d1fe385306" providerId="ADAL" clId="{E14A762B-8E5E-4B3C-91EA-B1D7F160AB67}" dt="2024-03-07T16:24:48.281" v="4391" actId="700"/>
          <ac:spMkLst>
            <pc:docMk/>
            <pc:sldMk cId="3763539081" sldId="356"/>
            <ac:spMk id="5" creationId="{559496C5-DAAE-A866-787D-B5D854BD2F7C}"/>
          </ac:spMkLst>
        </pc:spChg>
        <pc:spChg chg="add mod ord">
          <ac:chgData name="Broomfield, Katharine - Oxfordshire County Council" userId="4bc88b6f-dd1f-4227-94a3-67d1fe385306" providerId="ADAL" clId="{E14A762B-8E5E-4B3C-91EA-B1D7F160AB67}" dt="2024-03-07T16:24:58.310" v="4431" actId="20577"/>
          <ac:spMkLst>
            <pc:docMk/>
            <pc:sldMk cId="3763539081" sldId="356"/>
            <ac:spMk id="6" creationId="{A53CBE73-EA80-BD7C-AA14-B6FB0E983C32}"/>
          </ac:spMkLst>
        </pc:spChg>
        <pc:spChg chg="add mod ord">
          <ac:chgData name="Broomfield, Katharine - Oxfordshire County Council" userId="4bc88b6f-dd1f-4227-94a3-67d1fe385306" providerId="ADAL" clId="{E14A762B-8E5E-4B3C-91EA-B1D7F160AB67}" dt="2024-03-07T16:43:28.715" v="5212" actId="114"/>
          <ac:spMkLst>
            <pc:docMk/>
            <pc:sldMk cId="3763539081" sldId="356"/>
            <ac:spMk id="7" creationId="{48ADE7C8-EF65-2DDA-41B7-A0802A247A22}"/>
          </ac:spMkLst>
        </pc:spChg>
        <pc:spChg chg="add mod ord">
          <ac:chgData name="Broomfield, Katharine - Oxfordshire County Council" userId="4bc88b6f-dd1f-4227-94a3-67d1fe385306" providerId="ADAL" clId="{E14A762B-8E5E-4B3C-91EA-B1D7F160AB67}" dt="2024-03-07T16:43:15.207" v="5210" actId="14100"/>
          <ac:spMkLst>
            <pc:docMk/>
            <pc:sldMk cId="3763539081" sldId="356"/>
            <ac:spMk id="8" creationId="{330D3028-018A-0F40-6E0D-A4A3D84F2BA4}"/>
          </ac:spMkLst>
        </pc:spChg>
        <pc:spChg chg="add mod">
          <ac:chgData name="Broomfield, Katharine - Oxfordshire County Council" userId="4bc88b6f-dd1f-4227-94a3-67d1fe385306" providerId="ADAL" clId="{E14A762B-8E5E-4B3C-91EA-B1D7F160AB67}" dt="2024-03-07T16:36:22.868" v="4936" actId="1076"/>
          <ac:spMkLst>
            <pc:docMk/>
            <pc:sldMk cId="3763539081" sldId="356"/>
            <ac:spMk id="13" creationId="{D6E7290C-13E1-FCF2-646E-A15D44FA8B86}"/>
          </ac:spMkLst>
        </pc:spChg>
        <pc:picChg chg="add mod">
          <ac:chgData name="Broomfield, Katharine - Oxfordshire County Council" userId="4bc88b6f-dd1f-4227-94a3-67d1fe385306" providerId="ADAL" clId="{E14A762B-8E5E-4B3C-91EA-B1D7F160AB67}" dt="2024-03-07T16:26:36.624" v="4494" actId="1076"/>
          <ac:picMkLst>
            <pc:docMk/>
            <pc:sldMk cId="3763539081" sldId="356"/>
            <ac:picMk id="9" creationId="{F73E9163-F786-A99A-1D16-C4F6B3965F30}"/>
          </ac:picMkLst>
        </pc:picChg>
        <pc:picChg chg="add mod">
          <ac:chgData name="Broomfield, Katharine - Oxfordshire County Council" userId="4bc88b6f-dd1f-4227-94a3-67d1fe385306" providerId="ADAL" clId="{E14A762B-8E5E-4B3C-91EA-B1D7F160AB67}" dt="2024-03-07T16:26:44.429" v="4497" actId="1076"/>
          <ac:picMkLst>
            <pc:docMk/>
            <pc:sldMk cId="3763539081" sldId="356"/>
            <ac:picMk id="10" creationId="{47AAF309-9BDD-3416-943E-4D0331A37CBB}"/>
          </ac:picMkLst>
        </pc:picChg>
        <pc:picChg chg="add mod">
          <ac:chgData name="Broomfield, Katharine - Oxfordshire County Council" userId="4bc88b6f-dd1f-4227-94a3-67d1fe385306" providerId="ADAL" clId="{E14A762B-8E5E-4B3C-91EA-B1D7F160AB67}" dt="2024-03-07T16:39:00.369" v="4951" actId="1076"/>
          <ac:picMkLst>
            <pc:docMk/>
            <pc:sldMk cId="3763539081" sldId="356"/>
            <ac:picMk id="11" creationId="{7D4796E1-6498-BECE-1FC1-10E7B2880BA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xfordshirecountycouncil-my.sharepoint.com/personal/xz363914_oxfordshire_gov_uk/Documents/Boo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xfordshirecountycouncil-my.sharepoint.com/personal/xz363914_oxfordshire_gov_uk/Documents/Bus%20Strategy/Old/BSIP%20funding%20spl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1153240460327"/>
          <c:y val="1.1759915473370602E-2"/>
          <c:w val="0.40192327882091661"/>
          <c:h val="0.828488650348978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8-4584-B9B4-7E0F378DC5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8-4584-B9B4-7E0F378DC511}"/>
              </c:ext>
            </c:extLst>
          </c:dPt>
          <c:dPt>
            <c:idx val="2"/>
            <c:bubble3D val="0"/>
            <c:spPr>
              <a:solidFill>
                <a:srgbClr val="82A1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78-4584-B9B4-7E0F378DC511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78-4584-B9B4-7E0F378DC511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78-4584-B9B4-7E0F378DC511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78-4584-B9B4-7E0F378DC511}"/>
              </c:ext>
            </c:extLst>
          </c:dPt>
          <c:dPt>
            <c:idx val="6"/>
            <c:bubble3D val="0"/>
            <c:spPr>
              <a:solidFill>
                <a:srgbClr val="00D2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78-4584-B9B4-7E0F378DC5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78-4584-B9B4-7E0F378DC5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378-4584-B9B4-7E0F378DC511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378-4584-B9B4-7E0F378DC511}"/>
              </c:ext>
            </c:extLst>
          </c:dPt>
          <c:dLbls>
            <c:dLbl>
              <c:idx val="0"/>
              <c:layout>
                <c:manualLayout>
                  <c:x val="-8.1269654754694123E-2"/>
                  <c:y val="7.76957137893969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405128205128185E-2"/>
                      <c:h val="0.182240984461556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78-4584-B9B4-7E0F378DC511}"/>
                </c:ext>
              </c:extLst>
            </c:dLbl>
            <c:dLbl>
              <c:idx val="1"/>
              <c:layout>
                <c:manualLayout>
                  <c:x val="-0.12889275186755503"/>
                  <c:y val="5.48286103396630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78-4584-B9B4-7E0F378DC511}"/>
                </c:ext>
              </c:extLst>
            </c:dLbl>
            <c:dLbl>
              <c:idx val="2"/>
              <c:layout>
                <c:manualLayout>
                  <c:x val="-0.12358215223097113"/>
                  <c:y val="-8.88809760315333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78-4584-B9B4-7E0F378DC511}"/>
                </c:ext>
              </c:extLst>
            </c:dLbl>
            <c:dLbl>
              <c:idx val="3"/>
              <c:layout>
                <c:manualLayout>
                  <c:x val="-5.6649864111427382E-2"/>
                  <c:y val="-0.11733613268696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34625537420935"/>
                      <c:h val="0.283298050091050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378-4584-B9B4-7E0F378DC511}"/>
                </c:ext>
              </c:extLst>
            </c:dLbl>
            <c:dLbl>
              <c:idx val="4"/>
              <c:layout>
                <c:manualLayout>
                  <c:x val="8.5959785949034334E-2"/>
                  <c:y val="-0.18216823722457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44716493721977"/>
                      <c:h val="0.19725155278727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378-4584-B9B4-7E0F378DC511}"/>
                </c:ext>
              </c:extLst>
            </c:dLbl>
            <c:dLbl>
              <c:idx val="6"/>
              <c:layout>
                <c:manualLayout>
                  <c:x val="1.4548151296887973E-2"/>
                  <c:y val="5.45542683567331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378-4584-B9B4-7E0F378DC511}"/>
                </c:ext>
              </c:extLst>
            </c:dLbl>
            <c:dLbl>
              <c:idx val="7"/>
              <c:layout>
                <c:manualLayout>
                  <c:x val="-4.983638160715894E-2"/>
                  <c:y val="-1.00745767384300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78-4584-B9B4-7E0F378DC511}"/>
                </c:ext>
              </c:extLst>
            </c:dLbl>
            <c:dLbl>
              <c:idx val="8"/>
              <c:layout>
                <c:manualLayout>
                  <c:x val="-5.0903315498520311E-3"/>
                  <c:y val="-8.96069501744685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78-4584-B9B4-7E0F378DC511}"/>
                </c:ext>
              </c:extLst>
            </c:dLbl>
            <c:dLbl>
              <c:idx val="9"/>
              <c:layout>
                <c:manualLayout>
                  <c:x val="0.1223483141530386"/>
                  <c:y val="0.192382814938520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78-4584-B9B4-7E0F378DC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'[BSIP funding split.xlsx]combined services'!$A$2:$A$11</c:f>
              <c:strCache>
                <c:ptCount val="10"/>
                <c:pt idx="0">
                  <c:v>Cherwell Street, Banbury </c:v>
                </c:pt>
                <c:pt idx="1">
                  <c:v>RTPI Upgrade </c:v>
                </c:pt>
                <c:pt idx="2">
                  <c:v>New bus services</c:v>
                </c:pt>
                <c:pt idx="3">
                  <c:v>Retention and improvements for existing services</c:v>
                </c:pt>
                <c:pt idx="4">
                  <c:v>Youth Fares + Countywide day ticket</c:v>
                </c:pt>
                <c:pt idx="5">
                  <c:v>Countywide Traffic Signals </c:v>
                </c:pt>
                <c:pt idx="6">
                  <c:v>Recruitment of Lead Officers at OCC</c:v>
                </c:pt>
                <c:pt idx="7">
                  <c:v>£1 fares on Sundays in December</c:v>
                </c:pt>
                <c:pt idx="8">
                  <c:v>Journey Planning </c:v>
                </c:pt>
                <c:pt idx="9">
                  <c:v>Oxford Traffic Filters </c:v>
                </c:pt>
              </c:strCache>
            </c:strRef>
          </c:cat>
          <c:val>
            <c:numRef>
              <c:f>'[BSIP funding split.xlsx]combined services'!$B$2:$B$11</c:f>
              <c:numCache>
                <c:formatCode>_-[$£-809]* #,##0_-;\-[$£-809]* #,##0_-;_-[$£-809]* "-"??_-;_-@_-</c:formatCode>
                <c:ptCount val="10"/>
                <c:pt idx="0">
                  <c:v>2300000</c:v>
                </c:pt>
                <c:pt idx="1">
                  <c:v>1800000</c:v>
                </c:pt>
                <c:pt idx="2">
                  <c:v>1774522</c:v>
                </c:pt>
                <c:pt idx="3">
                  <c:v>1747940</c:v>
                </c:pt>
                <c:pt idx="4">
                  <c:v>1643531</c:v>
                </c:pt>
                <c:pt idx="5">
                  <c:v>1243028</c:v>
                </c:pt>
                <c:pt idx="6">
                  <c:v>423382</c:v>
                </c:pt>
                <c:pt idx="7">
                  <c:v>200000</c:v>
                </c:pt>
                <c:pt idx="8">
                  <c:v>100000</c:v>
                </c:pt>
                <c:pt idx="9">
                  <c:v>3400000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378-4584-B9B4-7E0F378DC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0.09964</cdr:x>
      <cdr:y>0</cdr:y>
    </cdr:from>
    <cdr:to>
      <cdr:x>0.28712</cdr:x>
      <cdr:y>0.26527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B72E008-B89F-81AD-19D4-8FB0786D557C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-1" t="22316" r="4597" b="17650"/>
        <a:stretch xmlns:a="http://schemas.openxmlformats.org/drawingml/2006/main"/>
      </cdr:blipFill>
      <cdr:spPr>
        <a:xfrm xmlns:a="http://schemas.openxmlformats.org/drawingml/2006/main">
          <a:off x="1142671" y="-973137"/>
          <a:ext cx="2150039" cy="15610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0.70743</cdr:x>
      <cdr:y>0</cdr:y>
    </cdr:from>
    <cdr:to>
      <cdr:x>0.96644</cdr:x>
      <cdr:y>0.35312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8C6012DF-DBCA-06AA-05C9-4FCBC1874ED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7904012" y="-1152525"/>
          <a:ext cx="2893873" cy="207806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2853-762F-4F93-B177-5AC067EFC023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900C3-F493-4AD3-9BDE-0A53522D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0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8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2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4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8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6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3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900C3-F493-4AD3-9BDE-0A53522DDF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9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4D45-CD27-4763-A93E-832EC1E69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4D870-549B-4612-BD4B-42CC872B5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8E6F-431C-462A-A397-94E3764A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20292-25B6-4A13-BE28-65B1C425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6337C-FE7E-4E72-88EA-AAE17B56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4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8DC-3D19-42A7-A81B-623EFCF3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C9731-89D6-4612-A5ED-8BB15D20B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9838A-9545-4489-9983-D5372531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D33E-92D8-44A1-8544-12A9ADB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BC06D-B656-4990-A407-9D540094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8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86C84-C084-4EAC-883B-7160CE674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A491-36E2-48A8-B37C-BFC6DB0A2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D3DF-5E4E-4F3E-ADA3-14963A78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253F-8EE6-4255-9AF3-6B670B96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6215-49AC-4548-9C9C-7F06ACFA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6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CEC1-C632-475E-B3E2-CD006D0C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3183-3C34-41DC-A060-365AB2A3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BB7B-B00A-48A3-B8E4-D5892449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E5BA0-FECF-4975-B686-180A7263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61A7-C198-4F95-BE9A-17B564D6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C234-D59B-41EA-B4FF-0A476DB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F998-F33A-43CC-9C97-64ACCBF6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9FF5-B0B9-4D39-BC10-57A7B7A4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3264C-A0FD-400F-9484-9048C36D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7F256-83AB-4BB0-B14B-9CCABE67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6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06C6-DF4F-48DF-9AEA-918C62A0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9008-EA10-44F8-8556-169AC8612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2DBF4-4406-4F82-97AB-A7B1BCD0A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9B5E0-372C-4659-A14C-F7175BBF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8B589-FB32-419E-BD5B-23D2572C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79C5C-CD57-43DC-8E13-D6B6981A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3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259F-A2B7-4E52-993D-BDDC9048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85EF-E0D8-46A8-8220-BB8F10C9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D2545-C3FE-46F3-9323-B4075B543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BDB10-3EAD-42AD-90F6-818C67D42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7D681-B5E5-4A61-8B91-C5A64A605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429F9-3E2C-4F67-9FFD-3046AE81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01FBB-64DE-4FD8-B321-04E84B06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977AC-06BB-4F5B-AD97-3B5FEFC1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FBE7-CEE4-4741-9691-0320167A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EC463-8846-4A4F-B46B-A12BB3A2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1A1B7-9E07-48E2-8D6F-FEE2ED4D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A0F3-84B9-4E0F-BE67-47F8F652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A11B6-CC84-49A9-9A04-B037EDF7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891" y="6356349"/>
            <a:ext cx="2743200" cy="365125"/>
          </a:xfrm>
        </p:spPr>
        <p:txBody>
          <a:bodyPr/>
          <a:lstStyle/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6036-7207-4A81-85FE-7E03115D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926CB-E33A-45CE-A78C-005B2286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6025-91DF-41A0-A812-2D7D70EB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10E0-0119-4073-A252-D68E3170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8B2C6-CA06-482C-9123-0462809C6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2C928-4F9C-44A3-8392-2061855B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7B608-376A-4B9C-A4AE-92F9E9C8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16096-285D-4BF3-9559-7672D686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1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5A48-F4F3-44C5-A3E1-BD9053EA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DFD00-5391-454C-89DA-DE2E0603E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420AD-EB27-4219-AC7E-AA0ACA09D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14DB5-A8B3-454D-A98B-269FCE4E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24248-26FF-4EE9-A35D-B0E7D7E6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E98D6-ECF1-4669-9D99-35AC1A8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0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56492-DE94-4EDC-9C4B-C14DC553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F1754-F858-4D12-9402-BBE24B43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92C75-BDE4-42E4-8D46-1692D6F86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28FF-77A2-4239-BAC4-E50ED3819CEA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AA98-8450-4665-AD8D-2D9E92C33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2286-858A-47B2-96C6-5B274DA52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83EE-1A4C-435B-89E8-33B07EA36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9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bsip@oxfordshire.gov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xfordshire.gov.uk/residents/roads-and-transport/public-transport/bus-service-improvement-pla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uble decker bus on the street">
            <a:extLst>
              <a:ext uri="{FF2B5EF4-FFF2-40B4-BE49-F238E27FC236}">
                <a16:creationId xmlns:a16="http://schemas.microsoft.com/office/drawing/2014/main" id="{570CBB45-312B-4B98-A49B-ED9061979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t="10612" r="861" b="12694"/>
          <a:stretch/>
        </p:blipFill>
        <p:spPr>
          <a:xfrm>
            <a:off x="102394" y="76200"/>
            <a:ext cx="11987212" cy="678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B00D1-CBB7-6FFB-A2C3-55E4B3DBE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26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Oxfordshire Bus Service Improvement Plan (BSIP)</a:t>
            </a:r>
            <a:br>
              <a:rPr lang="en-GB" b="1" dirty="0"/>
            </a:br>
            <a:r>
              <a:rPr lang="en-GB" b="1" i="1" dirty="0"/>
              <a:t>An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D5028-6963-C80E-5B60-A3701AB33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PTR Meet 19 Mar 24</a:t>
            </a:r>
          </a:p>
          <a:p>
            <a:endParaRPr lang="en-GB" b="1" dirty="0"/>
          </a:p>
          <a:p>
            <a:r>
              <a:rPr lang="en-GB" b="1" dirty="0"/>
              <a:t>Katharine Broomfield</a:t>
            </a:r>
          </a:p>
          <a:p>
            <a:r>
              <a:rPr lang="en-GB" b="1" dirty="0"/>
              <a:t>Oxfordshire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8066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B3AF-0242-C298-E993-2C9B5CBE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195C-2E6B-5D68-F2D0-ECB2538D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074"/>
            <a:ext cx="7994073" cy="4659890"/>
          </a:xfrm>
        </p:spPr>
        <p:txBody>
          <a:bodyPr/>
          <a:lstStyle/>
          <a:p>
            <a:r>
              <a:rPr lang="en-GB" dirty="0"/>
              <a:t>Continue delivery of committed schemes</a:t>
            </a:r>
          </a:p>
          <a:p>
            <a:r>
              <a:rPr lang="en-GB" dirty="0"/>
              <a:t>Bus connectivity assessment – Spring 24</a:t>
            </a:r>
          </a:p>
          <a:p>
            <a:r>
              <a:rPr lang="en-GB" dirty="0"/>
              <a:t>Full update and restructure of the BSIP by June 24:</a:t>
            </a:r>
          </a:p>
          <a:p>
            <a:pPr lvl="1"/>
            <a:r>
              <a:rPr lang="en-GB" dirty="0"/>
              <a:t>Updating the baseline to 2023/24</a:t>
            </a:r>
          </a:p>
          <a:p>
            <a:pPr lvl="1"/>
            <a:r>
              <a:rPr lang="en-GB" dirty="0"/>
              <a:t>Setting out the improvement programme in financial year 24/25</a:t>
            </a:r>
          </a:p>
          <a:p>
            <a:pPr lvl="1"/>
            <a:r>
              <a:rPr lang="en-GB" dirty="0"/>
              <a:t>Getting ready for 2025 and beyond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C4252-C0A4-23B7-3B75-DA76A5DE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99" y="1364176"/>
            <a:ext cx="2919317" cy="41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F781-D128-E49F-071A-BB295588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95110" cy="1325563"/>
          </a:xfrm>
        </p:spPr>
        <p:txBody>
          <a:bodyPr/>
          <a:lstStyle/>
          <a:p>
            <a:r>
              <a:rPr lang="en-GB" dirty="0"/>
              <a:t>How you can help to shape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9B53-CAF3-02FE-76B1-BD7BCF1C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54" y="2909454"/>
            <a:ext cx="10515600" cy="3276311"/>
          </a:xfrm>
        </p:spPr>
        <p:txBody>
          <a:bodyPr>
            <a:normAutofit/>
          </a:bodyPr>
          <a:lstStyle/>
          <a:p>
            <a:r>
              <a:rPr lang="en-GB" dirty="0"/>
              <a:t>Series of planned engagements in March and April</a:t>
            </a:r>
          </a:p>
          <a:p>
            <a:r>
              <a:rPr lang="en-GB" dirty="0"/>
              <a:t>Feed back to us via an upcoming ‘Let’s Talk’ survey</a:t>
            </a:r>
          </a:p>
          <a:p>
            <a:r>
              <a:rPr lang="en-GB" dirty="0"/>
              <a:t>Insights will be shared with the EP Board for consideration within the 2024 BSIP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6C835-184A-0A93-18F4-82441CE2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63" y="1027906"/>
            <a:ext cx="6274155" cy="1745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380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EF3F-D1CE-29AA-BE55-CB41C121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ED8A-0FED-E54B-3227-67B8637F9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hlinkClick r:id="rId2"/>
              </a:rPr>
              <a:t>bsip@oxfordshire.gov.uk</a:t>
            </a:r>
            <a:r>
              <a:rPr lang="en-GB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02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7F7E-F696-1B29-34AD-51A1ADF4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73CC6-0AD9-3955-DE6B-72581F14E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Background to the Oxfordshire BSIP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Existing bus improvement projects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What’s next? </a:t>
            </a:r>
          </a:p>
        </p:txBody>
      </p:sp>
    </p:spTree>
    <p:extLst>
      <p:ext uri="{BB962C8B-B14F-4D97-AF65-F5344CB8AC3E}">
        <p14:creationId xmlns:p14="http://schemas.microsoft.com/office/powerpoint/2010/main" val="399418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E04CCC-9DC6-58F0-8FF3-0A78B37E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116138"/>
            <a:ext cx="10515600" cy="2852737"/>
          </a:xfrm>
        </p:spPr>
        <p:txBody>
          <a:bodyPr/>
          <a:lstStyle/>
          <a:p>
            <a:r>
              <a:rPr lang="en-GB" dirty="0"/>
              <a:t>1. Background to the Oxfordshire BSIP</a:t>
            </a:r>
          </a:p>
        </p:txBody>
      </p:sp>
    </p:spTree>
    <p:extLst>
      <p:ext uri="{BB962C8B-B14F-4D97-AF65-F5344CB8AC3E}">
        <p14:creationId xmlns:p14="http://schemas.microsoft.com/office/powerpoint/2010/main" val="147412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3CBE73-EA80-BD7C-AA14-B6FB0E98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Oxfordshire BSIP and EP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ADE7C8-EF65-2DDA-41B7-A0802A247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1374" y="1576266"/>
            <a:ext cx="4056026" cy="40390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Bus Service Improvement Plan (BSIP)</a:t>
            </a:r>
          </a:p>
          <a:p>
            <a:r>
              <a:rPr lang="en-GB" sz="2400" dirty="0"/>
              <a:t>High level strategy</a:t>
            </a:r>
          </a:p>
          <a:p>
            <a:r>
              <a:rPr lang="en-GB" sz="2400" dirty="0"/>
              <a:t>Sets out key long-term ambitions for improving our local bus network </a:t>
            </a:r>
          </a:p>
          <a:p>
            <a:r>
              <a:rPr lang="en-GB" sz="2400" dirty="0"/>
              <a:t>and how these will be achieved</a:t>
            </a:r>
          </a:p>
          <a:p>
            <a:r>
              <a:rPr lang="en-GB" sz="2400" dirty="0"/>
              <a:t>To be restructured and updated in 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0D3028-018A-0F40-6E0D-A4A3D84F2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6266"/>
            <a:ext cx="4208426" cy="34384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Enhanced Partnership (EP)</a:t>
            </a:r>
          </a:p>
          <a:p>
            <a:r>
              <a:rPr lang="en-GB" sz="2400" dirty="0"/>
              <a:t>Outlines the commitments on both parties</a:t>
            </a:r>
          </a:p>
          <a:p>
            <a:r>
              <a:rPr lang="en-GB" sz="2400" dirty="0"/>
              <a:t>Mechanism for delivery of BSIP ambitions</a:t>
            </a:r>
          </a:p>
          <a:p>
            <a:r>
              <a:rPr lang="en-GB" sz="2400" dirty="0"/>
              <a:t>Set governance structure</a:t>
            </a:r>
          </a:p>
          <a:p>
            <a:r>
              <a:rPr lang="en-GB" sz="2400" dirty="0"/>
              <a:t>EP documents currently being updated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3E9163-F786-A99A-1D16-C4F6B396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4" y="2481679"/>
            <a:ext cx="1624450" cy="228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AF309-9BDD-3416-943E-4D0331A37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626" y="2478445"/>
            <a:ext cx="1624450" cy="2293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4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7D4796E1-6498-BECE-1FC1-10E7B2880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49048"/>
            <a:ext cx="4690511" cy="740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E7290C-13E1-FCF2-646E-A15D44FA8B86}"/>
              </a:ext>
            </a:extLst>
          </p:cNvPr>
          <p:cNvSpPr txBox="1"/>
          <p:nvPr/>
        </p:nvSpPr>
        <p:spPr>
          <a:xfrm>
            <a:off x="186924" y="5916850"/>
            <a:ext cx="8891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Link: </a:t>
            </a:r>
            <a:r>
              <a:rPr lang="en-GB" sz="16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 Service Improvement Plan and Enhanced Partnership | Oxfordshire County Council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6353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2F78-4377-5720-4BC3-D1AE160C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of key events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3CF0D2-48DC-41D2-3B1E-F99417662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861" y="1459302"/>
            <a:ext cx="3476353" cy="4948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51C61E-82FB-E11F-FE86-72FC7D9336FB}"/>
              </a:ext>
            </a:extLst>
          </p:cNvPr>
          <p:cNvSpPr txBox="1"/>
          <p:nvPr/>
        </p:nvSpPr>
        <p:spPr>
          <a:xfrm>
            <a:off x="4040067" y="1905506"/>
            <a:ext cx="7818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Launch of NBS - Mar 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BSIP publication - Oct 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ZEBRA bid success - Feb 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BSIP funding allocation - Apr 22 (</a:t>
            </a:r>
            <a:r>
              <a:rPr lang="en-GB" sz="2400" b="0" i="0" dirty="0">
                <a:solidFill>
                  <a:srgbClr val="0B0C0C"/>
                </a:solidFill>
                <a:effectLst/>
              </a:rPr>
              <a:t>£12.7m</a:t>
            </a:r>
            <a:r>
              <a:rPr lang="en-GB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Formation of EP - Jan 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BSIP Phase 2 funding allocation - May 23 (</a:t>
            </a:r>
            <a:r>
              <a:rPr lang="en-GB" sz="2400" b="0" i="0" dirty="0">
                <a:solidFill>
                  <a:srgbClr val="0B0C0C"/>
                </a:solidFill>
                <a:effectLst/>
              </a:rPr>
              <a:t>£1.9m)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Deadline for delivery of funded schemes </a:t>
            </a:r>
            <a:r>
              <a:rPr lang="en-GB" sz="2400" dirty="0"/>
              <a:t>- Mar 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Full update and restructure of the BSIP </a:t>
            </a:r>
            <a:r>
              <a:rPr lang="en-GB" sz="2400" dirty="0"/>
              <a:t>- Jun 24</a:t>
            </a:r>
          </a:p>
        </p:txBody>
      </p:sp>
    </p:spTree>
    <p:extLst>
      <p:ext uri="{BB962C8B-B14F-4D97-AF65-F5344CB8AC3E}">
        <p14:creationId xmlns:p14="http://schemas.microsoft.com/office/powerpoint/2010/main" val="318983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E04CCC-9DC6-58F0-8FF3-0A78B37E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0" y="2512378"/>
            <a:ext cx="10515600" cy="2852737"/>
          </a:xfrm>
        </p:spPr>
        <p:txBody>
          <a:bodyPr>
            <a:normAutofit/>
          </a:bodyPr>
          <a:lstStyle/>
          <a:p>
            <a:r>
              <a:rPr lang="en-GB" dirty="0"/>
              <a:t>2. Existing bus improvement projects</a:t>
            </a:r>
          </a:p>
        </p:txBody>
      </p:sp>
    </p:spTree>
    <p:extLst>
      <p:ext uri="{BB962C8B-B14F-4D97-AF65-F5344CB8AC3E}">
        <p14:creationId xmlns:p14="http://schemas.microsoft.com/office/powerpoint/2010/main" val="27790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EE5995-4970-467A-AFE7-B2E8D35D1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473205"/>
              </p:ext>
            </p:extLst>
          </p:nvPr>
        </p:nvGraphicFramePr>
        <p:xfrm>
          <a:off x="638175" y="850901"/>
          <a:ext cx="114681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EE5995-4970-467A-AFE7-B2E8D35D1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10327"/>
              </p:ext>
            </p:extLst>
          </p:nvPr>
        </p:nvGraphicFramePr>
        <p:xfrm>
          <a:off x="73602" y="1021200"/>
          <a:ext cx="12044795" cy="600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8BDEE7-D4CB-C68C-FD81-55C4D604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39706"/>
            <a:ext cx="10515600" cy="881494"/>
          </a:xfrm>
        </p:spPr>
        <p:txBody>
          <a:bodyPr/>
          <a:lstStyle/>
          <a:p>
            <a:r>
              <a:rPr lang="en-US" b="1" dirty="0">
                <a:solidFill>
                  <a:sysClr val="windowText" lastClr="000000"/>
                </a:solidFill>
              </a:rPr>
              <a:t>BSIP funded</a:t>
            </a:r>
            <a:r>
              <a:rPr lang="en-US" b="1" baseline="0" dirty="0">
                <a:solidFill>
                  <a:sysClr val="windowText" lastClr="000000"/>
                </a:solidFill>
              </a:rPr>
              <a:t> schemes – funding split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78CE9-2D08-9141-3F13-515431E3595D}"/>
              </a:ext>
            </a:extLst>
          </p:cNvPr>
          <p:cNvSpPr txBox="1"/>
          <p:nvPr/>
        </p:nvSpPr>
        <p:spPr>
          <a:xfrm>
            <a:off x="8872970" y="293105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https://letstalk.oxfordshire.gov.uk/</a:t>
            </a:r>
          </a:p>
        </p:txBody>
      </p:sp>
      <p:pic>
        <p:nvPicPr>
          <p:cNvPr id="8" name="Picture 7" descr="Example of £1 sundays advert">
            <a:extLst>
              <a:ext uri="{FF2B5EF4-FFF2-40B4-BE49-F238E27FC236}">
                <a16:creationId xmlns:a16="http://schemas.microsoft.com/office/drawing/2014/main" id="{C0891CE6-3AD3-704C-C835-9196ECD9A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0" y="4883727"/>
            <a:ext cx="2894943" cy="1628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B700B-2FCE-F028-B035-B4CD41D86C6B}"/>
              </a:ext>
            </a:extLst>
          </p:cNvPr>
          <p:cNvSpPr txBox="1"/>
          <p:nvPr/>
        </p:nvSpPr>
        <p:spPr>
          <a:xfrm>
            <a:off x="8501495" y="4374490"/>
            <a:ext cx="319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B0C0C"/>
                </a:solidFill>
                <a:effectLst/>
              </a:rPr>
              <a:t>4 x retained bus services, including those affected by Botley Road closure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12 x new and enhanced bus services</a:t>
            </a:r>
          </a:p>
        </p:txBody>
      </p:sp>
    </p:spTree>
    <p:extLst>
      <p:ext uri="{BB962C8B-B14F-4D97-AF65-F5344CB8AC3E}">
        <p14:creationId xmlns:p14="http://schemas.microsoft.com/office/powerpoint/2010/main" val="214045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B7EF-CCE0-3F9D-99CC-A0BC405F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Related projects using alternative funding</a:t>
            </a:r>
          </a:p>
        </p:txBody>
      </p:sp>
      <p:pic>
        <p:nvPicPr>
          <p:cNvPr id="5" name="Picture 4" descr="A double decker bus on the street&#10;&#10;Description automatically generated">
            <a:extLst>
              <a:ext uri="{FF2B5EF4-FFF2-40B4-BE49-F238E27FC236}">
                <a16:creationId xmlns:a16="http://schemas.microsoft.com/office/drawing/2014/main" id="{69645B15-A63A-B91A-DCBA-C90168FC4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825624"/>
            <a:ext cx="5572125" cy="385869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ED70-0BDA-0C68-61F2-0820B2D3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131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159 new zero emission buses in Oxford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improved travel information</a:t>
            </a:r>
            <a:r>
              <a:rPr lang="en-GB" sz="2200" b="0" i="0" dirty="0">
                <a:effectLst/>
              </a:rPr>
              <a:t>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Park &amp; Ride discounted fares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Mobility Hubs programme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e</a:t>
            </a:r>
            <a:r>
              <a:rPr lang="en-GB" sz="2600" b="0" i="0" dirty="0">
                <a:effectLst/>
              </a:rPr>
              <a:t>ight new rural bus routes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improved bus stop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New website for the partnership</a:t>
            </a:r>
            <a:endParaRPr lang="en-GB" sz="2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076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E04CCC-9DC6-58F0-8FF3-0A78B37E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What’s next?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9CD8B-681C-8B69-605F-08D0B7E88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i="1" dirty="0">
                <a:solidFill>
                  <a:schemeClr val="tx1"/>
                </a:solidFill>
              </a:rPr>
              <a:t>and how you can help to shape plans for the next 5 years</a:t>
            </a:r>
          </a:p>
        </p:txBody>
      </p:sp>
    </p:spTree>
    <p:extLst>
      <p:ext uri="{BB962C8B-B14F-4D97-AF65-F5344CB8AC3E}">
        <p14:creationId xmlns:p14="http://schemas.microsoft.com/office/powerpoint/2010/main" val="24372268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21733C2-2885-451F-9415-ED1B400C121E}" vid="{4C61E2D5-9E3D-4088-8451-70CB9A9D9E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2469</TotalTime>
  <Words>384</Words>
  <Application>Microsoft Office PowerPoint</Application>
  <PresentationFormat>Widescreen</PresentationFormat>
  <Paragraphs>69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Theme1</vt:lpstr>
      <vt:lpstr>Oxfordshire Bus Service Improvement Plan (BSIP) An Update</vt:lpstr>
      <vt:lpstr>Contents</vt:lpstr>
      <vt:lpstr>1. Background to the Oxfordshire BSIP</vt:lpstr>
      <vt:lpstr>The Oxfordshire BSIP and EP</vt:lpstr>
      <vt:lpstr>Timeline of key events</vt:lpstr>
      <vt:lpstr>2. Existing bus improvement projects</vt:lpstr>
      <vt:lpstr>BSIP funded schemes – funding split</vt:lpstr>
      <vt:lpstr>Related projects using alternative funding</vt:lpstr>
      <vt:lpstr>3. What’s next? </vt:lpstr>
      <vt:lpstr>What’s next?</vt:lpstr>
      <vt:lpstr>How you can help to shape plans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BSIP Journey Planning</dc:title>
  <dc:creator>Parnell, Katie - Oxfordshire County Council</dc:creator>
  <cp:lastModifiedBy>Broomfield, Katharine - Oxfordshire County Council</cp:lastModifiedBy>
  <cp:revision>1</cp:revision>
  <dcterms:created xsi:type="dcterms:W3CDTF">2023-09-12T19:02:27Z</dcterms:created>
  <dcterms:modified xsi:type="dcterms:W3CDTF">2024-03-11T15:13:30Z</dcterms:modified>
</cp:coreProperties>
</file>