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045A14-D632-1E04-B6F1-66D3E6F11D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1BC48-16DE-25C0-6BA1-43C6BEE77B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F8205-4ACD-4828-AB69-9EF98CFDB057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14234-8514-8D5A-E7EC-94665DDCA6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21F96-38CE-1113-8DFA-0112EBDD63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6813D-8DD9-4552-9D54-B38069842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98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4DF6C-2BAE-48D2-9690-4AC1F4182486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89837-0BCC-461D-AC93-2C6674755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3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 of the Chaul End site leading to its development for housing.  Slightly remote from village centre.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89837-0BCC-461D-AC93-2C66747555E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98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formed from S106 agreement.  KMC former Chair and now Trust Manager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89837-0BCC-461D-AC93-2C66747555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0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mid-day today!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89837-0BCC-461D-AC93-2C66747555E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2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route.  Full circle, one way.  Surprisingly it works!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89837-0BCC-461D-AC93-2C66747555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timetable.  Every hour.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89837-0BCC-461D-AC93-2C66747555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489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Reporting 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D89837-0BCC-461D-AC93-2C66747555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9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B3CD-A9AA-25E3-56BD-9713E6F69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DCF83-F2FA-13EB-9C3F-EA8B4C2D5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9CE8C-7CEE-649A-EC94-22F131E4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5A8C-6666-DC4F-80BB-DF5CF263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7EF7-CCB9-06DA-EE1B-091D485F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8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6C612-9B3C-167C-F335-F5155AAF4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A7482-E36D-DD33-CCC3-A451BE5C5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88322-62B0-B2A0-4A25-9DCE9A26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FF2CC-9372-7E4A-90C5-E2C5D5AC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C4ADB-3684-1B8F-6EA5-555EF70F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70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3CF21-97BA-A257-169C-7A02A4952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4F5F4-E6D4-3C8E-2550-CE284C9AA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4534D-5416-41BB-1BCB-822282AF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06485-2818-7DF7-1862-53C6CC91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79A7E-9E1B-88BF-0467-9839F83F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9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A7D4-397D-517A-0167-7086A003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2F843-5191-2CEF-8A4A-CF374F81F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6D90-9A40-1E48-6A9C-12CBB23DD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BF0F-CC1C-231A-8486-56B6DB6B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CDED-F196-4BBD-CC76-A34CBA5C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1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2497-3425-718E-ACCD-52934A00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8903F-4406-E08B-92D9-81AC610FE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6A1E8-329B-ACDA-0BCA-8F6230189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29A14-1E21-08F0-B009-3FC2B3227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75293-D07F-E955-F93E-DB33A218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1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DA91-CE7A-3DDB-868B-6178EB0C9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160E-884F-2D19-0FB3-5F09F64BD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DD0A6-BEAD-7081-2895-396C2D329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947BA-434F-A7E0-EDC0-57AAAB0C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0CB50-9EA6-7F8A-4CB2-E4CC372C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1CED0-1D60-3178-1B2F-0E581097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4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292E8-9487-7103-CFF7-41AB09EEF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71A3B-4A6C-85C2-6BE0-A2E01B34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F454F-3387-15B4-AA57-E5A7D9A20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20EDF-7C0E-57FE-11F0-A5B50AF15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9478C-BE4D-4588-A926-DD090F509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0D692-88D1-B772-53EB-849EC4F9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7D700-CC07-7432-4897-25F2BC8F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93D065-6AE3-C0E6-87D2-C983CBF82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C51-8157-57D6-98E0-AA46DF50A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4114C-E774-5564-9DC9-A66B2ADD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84E52-A127-A196-52EF-F4C702CE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2EFAC-F518-00C4-9212-8B672201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4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954D75-0A8E-F422-7BEB-BF4A946D0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FA25F-36B8-14B7-F9FF-6B2D099F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074C1-8949-033C-2EEC-51FB20D1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8AE3F-B884-4CB5-0B6C-05107070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08EE-4A5F-D53E-E090-D815214BE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0E0FD-7E43-0E55-4E3B-1C16F0F8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A6FD5-9B8F-4F12-D305-E388B117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297F3-B376-8A86-D194-47ED4001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1293E-A9B2-09BB-0025-7EAEE286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6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B462-135D-BF39-4FE4-C105FE62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C811D-16DC-638D-9BB0-CE756E620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3AD29-5A0C-CF17-EE52-28DF57236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B3156-C894-479F-6144-6EE1630B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E8371-CFF3-402E-F041-BAD6BB601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A8A91-5980-ACB2-54EF-76E04D5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99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C437E-51A0-B3F1-31F8-5C43D6A7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9CAE7-4B2D-A147-F8A0-064129C70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C824D-9A1D-BE2D-B649-72E2B0865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00E8C-2107-4DE6-9038-D4B3DD44522F}" type="datetimeFigureOut">
              <a:rPr lang="en-GB" smtClean="0"/>
              <a:t>07/08/2024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703E8-4524-FAAA-E7DB-0FC75D45B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A2CB5-7B62-551D-D559-5589ACBB8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F671E-62CA-4ACA-ACC9-A0377A88AE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5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AFFB-1E76-A86B-A4C7-62658F95B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83877"/>
          </a:xfrm>
        </p:spPr>
        <p:txBody>
          <a:bodyPr>
            <a:normAutofit fontScale="90000"/>
          </a:bodyPr>
          <a:lstStyle/>
          <a:p>
            <a:r>
              <a:rPr lang="en-GB" dirty="0"/>
              <a:t>Oxfordshire County Council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Parish Transport Representatives'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FC5DC-8525-27C1-8B8B-701D302C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65192"/>
            <a:ext cx="9144000" cy="640080"/>
          </a:xfrm>
        </p:spPr>
        <p:txBody>
          <a:bodyPr/>
          <a:lstStyle/>
          <a:p>
            <a:r>
              <a:rPr lang="en-US" dirty="0"/>
              <a:t>Case study: 230 service in South Bedfordshire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80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 S106 agreement">
            <a:extLst>
              <a:ext uri="{FF2B5EF4-FFF2-40B4-BE49-F238E27FC236}">
                <a16:creationId xmlns:a16="http://schemas.microsoft.com/office/drawing/2014/main" id="{EE2AC7D8-4486-7EEA-8CD2-A50C4C8A9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771144"/>
            <a:ext cx="7086600" cy="531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6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">
            <a:extLst>
              <a:ext uri="{FF2B5EF4-FFF2-40B4-BE49-F238E27FC236}">
                <a16:creationId xmlns:a16="http://schemas.microsoft.com/office/drawing/2014/main" id="{5D259214-2985-136C-6963-EA19D853D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44" y="0"/>
            <a:ext cx="6709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0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bus&#10;&#10;Description automatically generated">
            <a:extLst>
              <a:ext uri="{FF2B5EF4-FFF2-40B4-BE49-F238E27FC236}">
                <a16:creationId xmlns:a16="http://schemas.microsoft.com/office/drawing/2014/main" id="{6589C737-9DFC-1FEF-572E-D30F6020D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34" y="2245019"/>
            <a:ext cx="6152366" cy="4612981"/>
          </a:xfrm>
          <a:prstGeom prst="rect">
            <a:avLst/>
          </a:prstGeom>
        </p:spPr>
      </p:pic>
      <p:pic>
        <p:nvPicPr>
          <p:cNvPr id="3" name="Picture 2" descr="A bus on the street&#10;&#10;Description automatically generated">
            <a:extLst>
              <a:ext uri="{FF2B5EF4-FFF2-40B4-BE49-F238E27FC236}">
                <a16:creationId xmlns:a16="http://schemas.microsoft.com/office/drawing/2014/main" id="{DD9FD355-81AE-AEDC-595C-66CF5A8E1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38413" cy="512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4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rcular service">
            <a:extLst>
              <a:ext uri="{FF2B5EF4-FFF2-40B4-BE49-F238E27FC236}">
                <a16:creationId xmlns:a16="http://schemas.microsoft.com/office/drawing/2014/main" id="{C4339062-346D-7030-DC33-6ED8E9BA8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0" y="252412"/>
            <a:ext cx="80391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s service schedule with green and white text">
            <a:extLst>
              <a:ext uri="{FF2B5EF4-FFF2-40B4-BE49-F238E27FC236}">
                <a16:creationId xmlns:a16="http://schemas.microsoft.com/office/drawing/2014/main" id="{750E6FF9-7E32-789E-A2F2-9DE3E6B07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31" y="0"/>
            <a:ext cx="4842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6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55C87ACD-9442-19D0-2E7C-4E4B2AD80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4" y="1778351"/>
            <a:ext cx="6647475" cy="3776786"/>
          </a:xfrm>
          <a:prstGeom prst="rect">
            <a:avLst/>
          </a:prstGeom>
        </p:spPr>
      </p:pic>
      <p:pic>
        <p:nvPicPr>
          <p:cNvPr id="5" name="Picture 4" descr="A graph of a passenger&#10;&#10;Description automatically generated">
            <a:extLst>
              <a:ext uri="{FF2B5EF4-FFF2-40B4-BE49-F238E27FC236}">
                <a16:creationId xmlns:a16="http://schemas.microsoft.com/office/drawing/2014/main" id="{29FECF6C-1809-AB9A-A244-4C5811BD9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37" y="1778352"/>
            <a:ext cx="4580357" cy="37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64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81</Words>
  <Application>Microsoft Office PowerPoint</Application>
  <PresentationFormat>Widescreen</PresentationFormat>
  <Paragraphs>14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Oxfordshire County Council  Parish Transport Representatives'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Kevin Collins</dc:creator>
  <cp:lastModifiedBy>Kevin Collins</cp:lastModifiedBy>
  <cp:revision>5</cp:revision>
  <dcterms:created xsi:type="dcterms:W3CDTF">2024-07-16T11:21:45Z</dcterms:created>
  <dcterms:modified xsi:type="dcterms:W3CDTF">2024-08-07T16:38:11Z</dcterms:modified>
</cp:coreProperties>
</file>