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80" r:id="rId6"/>
    <p:sldId id="263" r:id="rId7"/>
    <p:sldId id="285" r:id="rId8"/>
    <p:sldId id="283" r:id="rId9"/>
    <p:sldId id="27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0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3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8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7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0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2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3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4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My User Profile\tim.guest\Desktop\Ppt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BC94-A343-B44B-B2B2-5B238D626B8E}" type="datetimeFigureOut">
              <a:rPr lang="en-US" smtClean="0"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4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oxfordshire.gov.uk/sites/default/files/file/roads-and-transport/OxfordshireBSIP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ybusoxfordshire.org.uk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dave.harrison@oxfordshire.gov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4413"/>
            <a:ext cx="8229600" cy="431049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Public Transport </a:t>
            </a:r>
            <a:br>
              <a:rPr lang="en-US" dirty="0"/>
            </a:br>
            <a:r>
              <a:rPr lang="en-US" dirty="0"/>
              <a:t>Team update</a:t>
            </a:r>
            <a:br>
              <a:rPr lang="en-US" dirty="0"/>
            </a:br>
            <a:br>
              <a:rPr lang="en-US" sz="1300" dirty="0"/>
            </a:br>
            <a:r>
              <a:rPr lang="en-US" sz="2000" dirty="0"/>
              <a:t>Dave Harrison, Public Transport Team Leader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Parish Transport Representatives – 16 July 2024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1600" i="1" dirty="0"/>
          </a:p>
        </p:txBody>
      </p:sp>
      <p:pic>
        <p:nvPicPr>
          <p:cNvPr id="1026" name="Picture 2" descr="British Summer | Funny summer memes, Summer memes, Weather memes">
            <a:extLst>
              <a:ext uri="{FF2B5EF4-FFF2-40B4-BE49-F238E27FC236}">
                <a16:creationId xmlns:a16="http://schemas.microsoft.com/office/drawing/2014/main" id="{60A97BF4-B738-35F9-91B7-73EEBD84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94" y="364012"/>
            <a:ext cx="3989306" cy="26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9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sz="4100" dirty="0"/>
              <a:t>What’s been going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9239" y="1600200"/>
            <a:ext cx="4567561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BSIP refresh: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hlinkClick r:id="rId2"/>
              </a:rPr>
              <a:t>Oxfordshire Bus Service Improvement Plan</a:t>
            </a:r>
            <a:endParaRPr lang="en-GB" sz="1800" dirty="0"/>
          </a:p>
          <a:p>
            <a:pPr lvl="1">
              <a:lnSpc>
                <a:spcPct val="90000"/>
              </a:lnSpc>
            </a:pPr>
            <a:r>
              <a:rPr lang="en-GB" sz="1800" dirty="0"/>
              <a:t>Describes current offer and existing improvement programme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Sets out ambitions for 2025-30:</a:t>
            </a:r>
          </a:p>
          <a:p>
            <a:pPr lvl="2">
              <a:lnSpc>
                <a:spcPct val="90000"/>
              </a:lnSpc>
            </a:pPr>
            <a:r>
              <a:rPr lang="en-GB" sz="1900" dirty="0"/>
              <a:t>Service improvement</a:t>
            </a:r>
          </a:p>
          <a:p>
            <a:pPr lvl="2">
              <a:lnSpc>
                <a:spcPct val="90000"/>
              </a:lnSpc>
            </a:pPr>
            <a:r>
              <a:rPr lang="en-GB" sz="1900" dirty="0"/>
              <a:t>Bus priority</a:t>
            </a:r>
          </a:p>
          <a:p>
            <a:pPr lvl="2">
              <a:lnSpc>
                <a:spcPct val="90000"/>
              </a:lnSpc>
            </a:pPr>
            <a:r>
              <a:rPr lang="en-GB" sz="1900" dirty="0"/>
              <a:t>Fares and ticketing</a:t>
            </a:r>
          </a:p>
          <a:p>
            <a:pPr lvl="2">
              <a:lnSpc>
                <a:spcPct val="90000"/>
              </a:lnSpc>
            </a:pPr>
            <a:r>
              <a:rPr lang="en-GB" sz="1900" dirty="0"/>
              <a:t>Passenger experience</a:t>
            </a:r>
          </a:p>
          <a:p>
            <a:pPr lvl="2">
              <a:lnSpc>
                <a:spcPct val="90000"/>
              </a:lnSpc>
            </a:pPr>
            <a:r>
              <a:rPr lang="en-GB" sz="1900" dirty="0"/>
              <a:t>Bus fleet enhancement</a:t>
            </a:r>
          </a:p>
          <a:p>
            <a:pPr lvl="2">
              <a:lnSpc>
                <a:spcPct val="90000"/>
              </a:lnSpc>
            </a:pPr>
            <a:r>
              <a:rPr lang="en-GB" sz="1900" dirty="0"/>
              <a:t>Network transformation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200" dirty="0"/>
              <a:t>Bus Connectivity Assessment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Electric bus roll-out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Launch of new services</a:t>
            </a:r>
          </a:p>
        </p:txBody>
      </p:sp>
      <p:pic>
        <p:nvPicPr>
          <p:cNvPr id="2050" name="Picture 2" descr="WAITING FOR THE BUS - Imgflip">
            <a:extLst>
              <a:ext uri="{FF2B5EF4-FFF2-40B4-BE49-F238E27FC236}">
                <a16:creationId xmlns:a16="http://schemas.microsoft.com/office/drawing/2014/main" id="{EF1AE4C7-FEC3-39E4-FB37-B7B0B48B7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1" y="1539481"/>
            <a:ext cx="3474759" cy="45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6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sz="4100" dirty="0"/>
              <a:t>What’s been going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Latest bus tender process to conclude this week </a:t>
            </a: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🥇: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New service between Redbridge, Oxford Science Park, Cowley and JR Hospital (600)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Improved service between Witney, Oxford North and Headington (H2)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Continuation of Didcot – Harwell – Newbury/ Wantage services (X34/X35)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X9, X40 and 3A improvements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Continuation of 14, 25, 29/H5, 200 and 275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FAB0003-530C-9EFB-300D-5EA947AE9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815701" cy="28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Seems legit MEME | School bus, Magic school bus, Memes funny faces">
            <a:extLst>
              <a:ext uri="{FF2B5EF4-FFF2-40B4-BE49-F238E27FC236}">
                <a16:creationId xmlns:a16="http://schemas.microsoft.com/office/drawing/2014/main" id="{115EA5BC-3DD3-C7D3-F3E5-B7B129E8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37" y="1417638"/>
            <a:ext cx="2815701" cy="424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0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sz="4100" dirty="0"/>
              <a:t>What’s been going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202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New countywide fares scheme launched on Sunday: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Over 150 routes run by 12 operators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Day and weekly tickets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Adult and young person versions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BSIP-funded until March 2025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hlinkClick r:id="rId2"/>
              </a:rPr>
              <a:t>www.mybusoxfordshire.org.uk</a:t>
            </a: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FAB0003-530C-9EFB-300D-5EA947AE9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815701" cy="28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01E80-16DA-FBA5-41ED-4AE3865DD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" r="1" b="1"/>
          <a:stretch/>
        </p:blipFill>
        <p:spPr>
          <a:xfrm>
            <a:off x="534382" y="1600200"/>
            <a:ext cx="2891617" cy="41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New government – clarity on direction awaited</a:t>
            </a:r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CMD on 10 October 2024: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seeking a decision on new contracts, including continuation of BSIP-funded services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March 2025 start, largest tender round for some years</a:t>
            </a:r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  <p:pic>
        <p:nvPicPr>
          <p:cNvPr id="4098" name="Picture 2" descr="This is always the case - Imgflip">
            <a:extLst>
              <a:ext uri="{FF2B5EF4-FFF2-40B4-BE49-F238E27FC236}">
                <a16:creationId xmlns:a16="http://schemas.microsoft.com/office/drawing/2014/main" id="{E4069928-E438-F0E9-49D3-473BC1E6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27740"/>
            <a:ext cx="4038600" cy="34025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07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Future plans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2D6C3D-039A-7BC9-89D6-3079803D3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8199" y="1515287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Bus maps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New printed and digital county bus map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Town maps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Where to catch your bus maps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Diagrammatic maps (hospitals, tourist, </a:t>
            </a:r>
            <a:r>
              <a:rPr lang="en-US" sz="1800" dirty="0" err="1"/>
              <a:t>MyBus</a:t>
            </a:r>
            <a:r>
              <a:rPr lang="en-US" sz="1800" dirty="0"/>
              <a:t> validity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200" dirty="0"/>
              <a:t>Franchising study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Demand Responsive Transport study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6146" name="Picture 2" descr="Jetbus Burning GIF">
            <a:extLst>
              <a:ext uri="{FF2B5EF4-FFF2-40B4-BE49-F238E27FC236}">
                <a16:creationId xmlns:a16="http://schemas.microsoft.com/office/drawing/2014/main" id="{71672724-03EB-910F-7CCC-5A7245013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6" y="2015961"/>
            <a:ext cx="3732108" cy="21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9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7962-5AE1-4691-BDEA-D0F27BA7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DD5F6-99A2-4CB4-ADA8-01B9B612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Dave Harrison</a:t>
            </a:r>
          </a:p>
          <a:p>
            <a:pPr marL="0" indent="0">
              <a:buNone/>
            </a:pPr>
            <a:r>
              <a:rPr lang="en-GB" dirty="0"/>
              <a:t>   Public Transport Team Leader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>
                <a:hlinkClick r:id="rId2"/>
              </a:rPr>
              <a:t>dave.harrison@oxfordshire.gov.uk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07901 331751</a:t>
            </a:r>
          </a:p>
        </p:txBody>
      </p:sp>
      <p:pic>
        <p:nvPicPr>
          <p:cNvPr id="5122" name="Picture 2" descr="The 44 Best British Memes On The Internet | British memes, New memes ...">
            <a:extLst>
              <a:ext uri="{FF2B5EF4-FFF2-40B4-BE49-F238E27FC236}">
                <a16:creationId xmlns:a16="http://schemas.microsoft.com/office/drawing/2014/main" id="{60E7C3AB-E40E-4A76-1790-ADC694CB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3" y="4074729"/>
            <a:ext cx="3695307" cy="24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1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0C40BB37E1D4D8E74A12A102F225F" ma:contentTypeVersion="13" ma:contentTypeDescription="Create a new document." ma:contentTypeScope="" ma:versionID="9334dddf35e5d8c1a5a7272fbc512f8b">
  <xsd:schema xmlns:xsd="http://www.w3.org/2001/XMLSchema" xmlns:xs="http://www.w3.org/2001/XMLSchema" xmlns:p="http://schemas.microsoft.com/office/2006/metadata/properties" xmlns:ns3="be17dac7-d7b4-4888-8885-789c532918f3" xmlns:ns4="2f9dbb90-3c48-43d0-b9a5-b7792ee21f16" targetNamespace="http://schemas.microsoft.com/office/2006/metadata/properties" ma:root="true" ma:fieldsID="cf1835f6f580efe9aa70f965a2169609" ns3:_="" ns4:_="">
    <xsd:import namespace="be17dac7-d7b4-4888-8885-789c532918f3"/>
    <xsd:import namespace="2f9dbb90-3c48-43d0-b9a5-b7792ee21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7dac7-d7b4-4888-8885-789c5329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dbb90-3c48-43d0-b9a5-b7792ee21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8CD8CF-B10D-4BD9-A9C0-5AB291841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7dac7-d7b4-4888-8885-789c532918f3"/>
    <ds:schemaRef ds:uri="2f9dbb90-3c48-43d0-b9a5-b7792ee21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C07CDA-2D60-45FB-A10E-B6082A04A12D}">
  <ds:schemaRefs>
    <ds:schemaRef ds:uri="http://schemas.microsoft.com/office/2006/metadata/properties"/>
    <ds:schemaRef ds:uri="2f9dbb90-3c48-43d0-b9a5-b7792ee21f1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e17dac7-d7b4-4888-8885-789c532918f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BB8A56-32CC-421E-AF8B-D945E115D0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288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Segoe UI Emoji</vt:lpstr>
      <vt:lpstr>Office Theme</vt:lpstr>
      <vt:lpstr>   Public Transport  Team update  Dave Harrison, Public Transport Team Leader  Parish Transport Representatives – 16 July 2024   </vt:lpstr>
      <vt:lpstr>What’s been going on</vt:lpstr>
      <vt:lpstr>What’s been going on</vt:lpstr>
      <vt:lpstr>What’s been going on</vt:lpstr>
      <vt:lpstr>Future plans</vt:lpstr>
      <vt:lpstr>Future plans</vt:lpstr>
      <vt:lpstr>Questions?</vt:lpstr>
    </vt:vector>
  </TitlesOfParts>
  <Company>oxfordshire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Department</dc:creator>
  <cp:lastModifiedBy>Darch, Tim - Oxfordshire County Council</cp:lastModifiedBy>
  <cp:revision>65</cp:revision>
  <dcterms:created xsi:type="dcterms:W3CDTF">2012-11-02T14:00:39Z</dcterms:created>
  <dcterms:modified xsi:type="dcterms:W3CDTF">2024-08-07T13:19:22Z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0x0101008FF0C40BB37E1D4D8E74A12A102F225F</vt:lpwstr>
  </property>
</Properties>
</file>