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6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06218-6CDD-CD82-6191-DDBA0059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F4597-31E6-9103-88DF-2DD70AC4E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5FD03-B500-DC5F-22E0-3452DB44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50B35-CF25-4888-7ABF-5F41B225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6991-4905-5916-36DC-DFC1752E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7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1169-E719-8A61-4FA4-2DF8F3EF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FE1ED-083E-CC5F-56E5-EC6C5B547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E850B-7B2B-C9E4-CB06-B35985C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90AB1-E419-16B6-BA2B-69014760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09B1-E1EF-6354-BAE5-FB7D13DE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91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326701-042D-3682-FFFD-E9C7BE5B0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53A3C-7146-8F9E-047A-176B770FB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2C8B3-2CED-D367-B70C-A2E0E540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67C5C-5361-DABC-AB29-B6C5F6B5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17E1C-1067-89CF-AB4C-9EBC1E2D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07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E54C-D2FC-29E6-5236-7CD7B05F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46F9C-0E2B-B537-4355-CD3A0FB4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5A0C6-8B51-D8EF-2B68-08FABB9C9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EFEAE-9BA4-9788-4DCC-A7C1A05F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5DB75-172C-645E-6EE1-CACAA75C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1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FA11-37C9-803E-CD42-3AE399E8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B832C-1F61-2A4C-EEFD-C7DF2BF7A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CF888-678B-3BEE-E771-6D446053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009F1-1A42-8042-D8A0-D77CF7DD1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D92C6-23D2-A4F7-5531-E4494FCE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30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983E-A0C3-83E3-721C-F33B77BB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B3345-518D-7B2D-D4D8-4FF1D781C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7D201-C950-3819-6208-4AFBEECB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212AF-1CF7-7E79-DDB3-5902403A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9C057-F4C5-95CF-D54D-BB0958BE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BB6CB-17DC-83A1-1DB9-CF3035FD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6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5102C-5D25-A6C8-CC42-9327C454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C5F6D-85DD-2CED-8B44-A5253847E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650E2-F399-8734-0C42-C212B7B29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2B88F-46DE-EC8D-35C6-2399125A3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1DB5D-6EC7-BBB1-04BB-3DB1533E4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97155-2B0F-6EFE-5586-66A20FF2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E34CB7-2A97-A2AF-3FAE-42AD20CC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628FD-F181-3385-D365-C4780DE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57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660C-3212-03F4-82FB-8F0D4689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498AA-6368-B027-E61F-7723693A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ED29F-48F8-13C6-08C4-5803DB40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2E48B-B394-EE6B-F983-792B5D56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882F9-9EE1-FB88-898F-A9BE95B19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DDC4-06E0-D818-5A20-C09E3503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60A0D-1382-13C3-96F0-BEAD0B2A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4373-2CAF-1FC9-A60A-D7EB172E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133BB-44A1-3CB2-E29E-ED38391F5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952E5-73F5-F95F-7774-BBF4906F5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E776-5A81-5089-9F83-4B96D21E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178A0-B525-91D1-9A8A-3D13B272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D4D7F-32E0-D1A0-44A9-73B3F412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49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8EB8-0A44-9C4A-7949-B33751C3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84B85-80A9-3D6D-C80C-B12BB0DF6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2828-F615-9D82-9619-0FC732AC1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2E0CE-8C0C-1339-6A06-A953C4AF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86780-3E93-8BCB-B14C-FA85E003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06AE4-A45D-1C4B-3C76-A37CB1D6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2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023AD-BEE1-9BAC-42BD-01F31A12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367A5-686A-E11A-C453-A582683EC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5695-64C9-5903-CF1C-021FC7779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76C2-09B5-45E7-A952-4EA71789152C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D1D7-3EC1-B093-0F5C-3A751E332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AF78E-8B6B-B135-C6B4-E8EAD354C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993A3-F354-4D97-8C23-509C750E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6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brown.ourbusbartons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urbusbartons.org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F33455-9240-546A-548C-D323F6D1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8" y="365123"/>
            <a:ext cx="10455954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7B475-7597-1FF4-7179-A13F992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69" y="607027"/>
            <a:ext cx="2674205" cy="84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7FB9E-6F38-6849-33F5-6800D4C5297E}"/>
              </a:ext>
            </a:extLst>
          </p:cNvPr>
          <p:cNvSpPr txBox="1"/>
          <p:nvPr/>
        </p:nvSpPr>
        <p:spPr>
          <a:xfrm>
            <a:off x="4310481" y="607027"/>
            <a:ext cx="6885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PRESENTATION TO THE PTR MEETING NOV 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D699-4A92-19B1-F1BE-798CE5987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78" y="1899635"/>
            <a:ext cx="10515600" cy="4351338"/>
          </a:xfrm>
        </p:spPr>
        <p:txBody>
          <a:bodyPr lIns="828000" tIns="0" bIns="432000" anchor="ctr">
            <a:normAutofit/>
          </a:bodyPr>
          <a:lstStyle/>
          <a:p>
            <a:endParaRPr lang="en-GB" dirty="0"/>
          </a:p>
          <a:p>
            <a:pPr algn="ctr"/>
            <a:endParaRPr lang="en-GB" dirty="0"/>
          </a:p>
          <a:p>
            <a:pPr algn="just"/>
            <a:r>
              <a:rPr lang="en-GB" dirty="0"/>
              <a:t>OURBUS BARTONS		Richard Brown MBE</a:t>
            </a:r>
          </a:p>
          <a:p>
            <a:pPr algn="just"/>
            <a:r>
              <a:rPr lang="en-GB" dirty="0"/>
              <a:t> </a:t>
            </a:r>
            <a:r>
              <a:rPr lang="en-GB" dirty="0">
                <a:hlinkClick r:id="rId3"/>
              </a:rPr>
              <a:t>rbrown.ourbusbartons@gmail.com</a:t>
            </a:r>
            <a:r>
              <a:rPr lang="en-GB" dirty="0"/>
              <a:t> </a:t>
            </a:r>
          </a:p>
          <a:p>
            <a:pPr algn="just"/>
            <a:r>
              <a:rPr lang="en-GB" dirty="0">
                <a:hlinkClick r:id="rId4"/>
              </a:rPr>
              <a:t>www.ourbusbartons.org.uk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229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F33455-9240-546A-548C-D323F6D1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8" y="365123"/>
            <a:ext cx="10455954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7B475-7597-1FF4-7179-A13F992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69" y="607027"/>
            <a:ext cx="2674205" cy="84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7FB9E-6F38-6849-33F5-6800D4C5297E}"/>
              </a:ext>
            </a:extLst>
          </p:cNvPr>
          <p:cNvSpPr txBox="1"/>
          <p:nvPr/>
        </p:nvSpPr>
        <p:spPr>
          <a:xfrm>
            <a:off x="4310481" y="607027"/>
            <a:ext cx="6791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PRESENTATION TO THE PTR MEETING NOV 24</a:t>
            </a:r>
          </a:p>
        </p:txBody>
      </p:sp>
      <p:pic>
        <p:nvPicPr>
          <p:cNvPr id="13" name="Content Placeholder 12" descr="A green van parked on the side of a road&#10;&#10;Description automatically generated">
            <a:extLst>
              <a:ext uri="{FF2B5EF4-FFF2-40B4-BE49-F238E27FC236}">
                <a16:creationId xmlns:a16="http://schemas.microsoft.com/office/drawing/2014/main" id="{3DFDF8A1-956B-7012-4DE5-CE11B83C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8" y="2734598"/>
            <a:ext cx="2713307" cy="2034980"/>
          </a:xfrm>
        </p:spPr>
      </p:pic>
      <p:pic>
        <p:nvPicPr>
          <p:cNvPr id="15" name="Picture 14" descr="A white and green bus parked on gravel&#10;&#10;Description automatically generated">
            <a:extLst>
              <a:ext uri="{FF2B5EF4-FFF2-40B4-BE49-F238E27FC236}">
                <a16:creationId xmlns:a16="http://schemas.microsoft.com/office/drawing/2014/main" id="{8D319B3D-2805-4306-6759-8321D0CE8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03" y="2734598"/>
            <a:ext cx="2713307" cy="2034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A14E08-34ED-CBB6-D147-6B2E176C77EB}"/>
              </a:ext>
            </a:extLst>
          </p:cNvPr>
          <p:cNvSpPr txBox="1"/>
          <p:nvPr/>
        </p:nvSpPr>
        <p:spPr>
          <a:xfrm>
            <a:off x="1599668" y="4867035"/>
            <a:ext cx="175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1ST BELINDA…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46296-1439-8AD0-FA36-B18CC0F00B41}"/>
              </a:ext>
            </a:extLst>
          </p:cNvPr>
          <p:cNvSpPr txBox="1"/>
          <p:nvPr/>
        </p:nvSpPr>
        <p:spPr>
          <a:xfrm>
            <a:off x="8664581" y="5001662"/>
            <a:ext cx="171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THEN BLANCHE</a:t>
            </a:r>
          </a:p>
        </p:txBody>
      </p:sp>
      <p:pic>
        <p:nvPicPr>
          <p:cNvPr id="19" name="Picture 18" descr="A white and green bus&#10;&#10;Description automatically generated">
            <a:extLst>
              <a:ext uri="{FF2B5EF4-FFF2-40B4-BE49-F238E27FC236}">
                <a16:creationId xmlns:a16="http://schemas.microsoft.com/office/drawing/2014/main" id="{EADC4E49-C654-3CE6-FEB1-84148E1D1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28" y="2734599"/>
            <a:ext cx="2713307" cy="20349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1BA222-8735-034B-9799-90A85C9D91F5}"/>
              </a:ext>
            </a:extLst>
          </p:cNvPr>
          <p:cNvSpPr txBox="1"/>
          <p:nvPr/>
        </p:nvSpPr>
        <p:spPr>
          <a:xfrm>
            <a:off x="8489948" y="4897925"/>
            <a:ext cx="233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FOLLOWED BY BELLA</a:t>
            </a:r>
          </a:p>
        </p:txBody>
      </p:sp>
      <p:pic>
        <p:nvPicPr>
          <p:cNvPr id="3" name="Picture 2" descr="A close-up of a white card&#10;&#10;Description automatically generated">
            <a:extLst>
              <a:ext uri="{FF2B5EF4-FFF2-40B4-BE49-F238E27FC236}">
                <a16:creationId xmlns:a16="http://schemas.microsoft.com/office/drawing/2014/main" id="{34A7576B-B4B7-9A57-B921-76B3AA12B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63463" y="2189"/>
            <a:ext cx="841756" cy="1804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289CF-A9D3-102F-C738-7BCC13A517D6}"/>
              </a:ext>
            </a:extLst>
          </p:cNvPr>
          <p:cNvSpPr txBox="1"/>
          <p:nvPr/>
        </p:nvSpPr>
        <p:spPr>
          <a:xfrm>
            <a:off x="959667" y="2027976"/>
            <a:ext cx="308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Our Buses, fleet evolution</a:t>
            </a:r>
          </a:p>
        </p:txBody>
      </p:sp>
      <p:pic>
        <p:nvPicPr>
          <p:cNvPr id="11" name="Picture 10" descr="Two white vans parked on a gravel road&#10;&#10;Description automatically generated">
            <a:extLst>
              <a:ext uri="{FF2B5EF4-FFF2-40B4-BE49-F238E27FC236}">
                <a16:creationId xmlns:a16="http://schemas.microsoft.com/office/drawing/2014/main" id="{CFB42D54-5F78-345D-52A6-48E0C1458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1" y="2734598"/>
            <a:ext cx="1544692" cy="20595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1CBFB-B44F-D85E-E158-1AADB491DBB3}"/>
              </a:ext>
            </a:extLst>
          </p:cNvPr>
          <p:cNvSpPr txBox="1"/>
          <p:nvPr/>
        </p:nvSpPr>
        <p:spPr>
          <a:xfrm>
            <a:off x="1462329" y="4816996"/>
            <a:ext cx="146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BELINDA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78726-5E60-D682-CCEB-0B5CC63FDCB8}"/>
              </a:ext>
            </a:extLst>
          </p:cNvPr>
          <p:cNvSpPr txBox="1"/>
          <p:nvPr/>
        </p:nvSpPr>
        <p:spPr>
          <a:xfrm>
            <a:off x="4310481" y="4867035"/>
            <a:ext cx="124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BLANCHE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9A379A-B174-84D7-BE6F-F7882313F453}"/>
              </a:ext>
            </a:extLst>
          </p:cNvPr>
          <p:cNvSpPr txBox="1"/>
          <p:nvPr/>
        </p:nvSpPr>
        <p:spPr>
          <a:xfrm>
            <a:off x="9774439" y="4867035"/>
            <a:ext cx="156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BELLA &amp;</a:t>
            </a:r>
          </a:p>
          <a:p>
            <a:r>
              <a:rPr lang="en-GB" dirty="0"/>
              <a:t>BROWN MBE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93AB3B-B228-A19B-A029-D471FB1C73D8}"/>
              </a:ext>
            </a:extLst>
          </p:cNvPr>
          <p:cNvSpPr txBox="1"/>
          <p:nvPr/>
        </p:nvSpPr>
        <p:spPr>
          <a:xfrm>
            <a:off x="7271808" y="4867990"/>
            <a:ext cx="17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BELLA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EE0D9-A1F3-874A-C35F-378A15762A57}"/>
              </a:ext>
            </a:extLst>
          </p:cNvPr>
          <p:cNvSpPr txBox="1"/>
          <p:nvPr/>
        </p:nvSpPr>
        <p:spPr>
          <a:xfrm>
            <a:off x="9774439" y="2308634"/>
            <a:ext cx="132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141764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F33455-9240-546A-548C-D323F6D1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8" y="365123"/>
            <a:ext cx="10455954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1A7954-87EB-F2D3-8721-3F96A3950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0690" y="1825625"/>
            <a:ext cx="5730619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F7B475-7597-1FF4-7179-A13F992CC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69" y="607027"/>
            <a:ext cx="2674205" cy="84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7FB9E-6F38-6849-33F5-6800D4C5297E}"/>
              </a:ext>
            </a:extLst>
          </p:cNvPr>
          <p:cNvSpPr txBox="1"/>
          <p:nvPr/>
        </p:nvSpPr>
        <p:spPr>
          <a:xfrm>
            <a:off x="4310481" y="627794"/>
            <a:ext cx="6885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PRESENTATION TO THE PTR MEETING NOV 24</a:t>
            </a:r>
          </a:p>
        </p:txBody>
      </p:sp>
      <p:pic>
        <p:nvPicPr>
          <p:cNvPr id="2" name="Picture 1" descr="A close-up of a white card&#10;&#10;Description automatically generated">
            <a:extLst>
              <a:ext uri="{FF2B5EF4-FFF2-40B4-BE49-F238E27FC236}">
                <a16:creationId xmlns:a16="http://schemas.microsoft.com/office/drawing/2014/main" id="{319ACC3F-257D-CFB5-2F03-4A8622C43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1878" y="4428163"/>
            <a:ext cx="841757" cy="18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0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F33455-9240-546A-548C-D323F6D1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8" y="365123"/>
            <a:ext cx="10455954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7B475-7597-1FF4-7179-A13F992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69" y="607027"/>
            <a:ext cx="2674205" cy="84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7FB9E-6F38-6849-33F5-6800D4C5297E}"/>
              </a:ext>
            </a:extLst>
          </p:cNvPr>
          <p:cNvSpPr txBox="1"/>
          <p:nvPr/>
        </p:nvSpPr>
        <p:spPr>
          <a:xfrm>
            <a:off x="4310481" y="607027"/>
            <a:ext cx="6885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PRESENTATION TO THE PTR MEETING NOV 24</a:t>
            </a:r>
          </a:p>
        </p:txBody>
      </p:sp>
      <p:pic>
        <p:nvPicPr>
          <p:cNvPr id="2" name="Picture 1" descr="A close-up of a white card&#10;&#10;Description automatically generated">
            <a:extLst>
              <a:ext uri="{FF2B5EF4-FFF2-40B4-BE49-F238E27FC236}">
                <a16:creationId xmlns:a16="http://schemas.microsoft.com/office/drawing/2014/main" id="{319ACC3F-257D-CFB5-2F03-4A8622C43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88256" y="14104"/>
            <a:ext cx="841757" cy="180458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6AEAB-F92B-6B79-F30D-B5DF7A8E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316" y="18210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New buses, build progress, our recent visit to GM Coachworks in Newton Abbott</a:t>
            </a:r>
          </a:p>
        </p:txBody>
      </p:sp>
      <p:pic>
        <p:nvPicPr>
          <p:cNvPr id="7" name="Content Placeholder 4" descr="A car door open in a factory&#10;&#10;Description automatically generated">
            <a:extLst>
              <a:ext uri="{FF2B5EF4-FFF2-40B4-BE49-F238E27FC236}">
                <a16:creationId xmlns:a16="http://schemas.microsoft.com/office/drawing/2014/main" id="{45B5425E-00F2-B00B-D6BB-CF4C39697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172" y="2780892"/>
            <a:ext cx="2112226" cy="1584170"/>
          </a:xfrm>
          <a:prstGeom prst="rect">
            <a:avLst/>
          </a:prstGeom>
        </p:spPr>
      </p:pic>
      <p:pic>
        <p:nvPicPr>
          <p:cNvPr id="9" name="Picture 8" descr="A person in a car&#10;&#10;Description automatically generated">
            <a:extLst>
              <a:ext uri="{FF2B5EF4-FFF2-40B4-BE49-F238E27FC236}">
                <a16:creationId xmlns:a16="http://schemas.microsoft.com/office/drawing/2014/main" id="{C95BBCB2-E399-5FD4-5304-BA7268E49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37" y="2516862"/>
            <a:ext cx="2837743" cy="2128307"/>
          </a:xfrm>
          <a:prstGeom prst="rect">
            <a:avLst/>
          </a:prstGeom>
        </p:spPr>
      </p:pic>
      <p:pic>
        <p:nvPicPr>
          <p:cNvPr id="11" name="Picture 10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97DD2E6E-2ECF-615F-3386-534285742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3010" y="2780892"/>
            <a:ext cx="2112228" cy="1584171"/>
          </a:xfrm>
          <a:prstGeom prst="rect">
            <a:avLst/>
          </a:prstGeom>
        </p:spPr>
      </p:pic>
      <p:pic>
        <p:nvPicPr>
          <p:cNvPr id="12" name="Picture 11" descr="The back of a van with chairs in it&#10;&#10;Description automatically generated">
            <a:extLst>
              <a:ext uri="{FF2B5EF4-FFF2-40B4-BE49-F238E27FC236}">
                <a16:creationId xmlns:a16="http://schemas.microsoft.com/office/drawing/2014/main" id="{A43B4F58-D0BC-5C42-EE99-B1C0D75AB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14" y="2516862"/>
            <a:ext cx="2837743" cy="21283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9FBE38-A8F9-2D64-064F-32E91F6B66A5}"/>
              </a:ext>
            </a:extLst>
          </p:cNvPr>
          <p:cNvSpPr txBox="1"/>
          <p:nvPr/>
        </p:nvSpPr>
        <p:spPr>
          <a:xfrm>
            <a:off x="1529565" y="5079861"/>
            <a:ext cx="887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Currently, modifications to passenger door, step access, shopping storage area, plus locations of Ticket and Card payment equipment to ensure safety and operational convenience.</a:t>
            </a:r>
          </a:p>
        </p:txBody>
      </p:sp>
    </p:spTree>
    <p:extLst>
      <p:ext uri="{BB962C8B-B14F-4D97-AF65-F5344CB8AC3E}">
        <p14:creationId xmlns:p14="http://schemas.microsoft.com/office/powerpoint/2010/main" val="298024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F33455-9240-546A-548C-D323F6D1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8" y="365123"/>
            <a:ext cx="10455954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7B475-7597-1FF4-7179-A13F992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69" y="607027"/>
            <a:ext cx="2674205" cy="84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7FB9E-6F38-6849-33F5-6800D4C5297E}"/>
              </a:ext>
            </a:extLst>
          </p:cNvPr>
          <p:cNvSpPr txBox="1"/>
          <p:nvPr/>
        </p:nvSpPr>
        <p:spPr>
          <a:xfrm>
            <a:off x="4227354" y="607027"/>
            <a:ext cx="6885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PRESENTATION TO THE PTR MEETING NOV 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6AEAB-F92B-6B79-F30D-B5DF7A8E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316" y="18210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July 2024 - Introducing: Lightning &amp; Basil Bus!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089DF-0C48-466F-8667-4E03C32FA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56" y="2287667"/>
            <a:ext cx="3810438" cy="36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57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133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Horwood-Smith</dc:creator>
  <cp:lastModifiedBy>Richard C Brown MBE</cp:lastModifiedBy>
  <cp:revision>13</cp:revision>
  <dcterms:created xsi:type="dcterms:W3CDTF">2023-10-24T20:42:34Z</dcterms:created>
  <dcterms:modified xsi:type="dcterms:W3CDTF">2024-11-18T10:49:55Z</dcterms:modified>
</cp:coreProperties>
</file>