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80" r:id="rId6"/>
    <p:sldId id="263" r:id="rId7"/>
    <p:sldId id="285" r:id="rId8"/>
    <p:sldId id="287" r:id="rId9"/>
    <p:sldId id="283" r:id="rId10"/>
    <p:sldId id="286" r:id="rId11"/>
    <p:sldId id="279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156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BC94-A343-B44B-B2B2-5B238D626B8E}" type="datetimeFigureOut">
              <a:rPr lang="en-US" smtClean="0"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8593-0BBA-7F48-8F32-2E8CD1832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5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BC94-A343-B44B-B2B2-5B238D626B8E}" type="datetimeFigureOut">
              <a:rPr lang="en-US" smtClean="0"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8593-0BBA-7F48-8F32-2E8CD1832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0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BC94-A343-B44B-B2B2-5B238D626B8E}" type="datetimeFigureOut">
              <a:rPr lang="en-US" smtClean="0"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8593-0BBA-7F48-8F32-2E8CD1832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BC94-A343-B44B-B2B2-5B238D626B8E}" type="datetimeFigureOut">
              <a:rPr lang="en-US" smtClean="0"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8593-0BBA-7F48-8F32-2E8CD1832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204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BC94-A343-B44B-B2B2-5B238D626B8E}" type="datetimeFigureOut">
              <a:rPr lang="en-US" smtClean="0"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8593-0BBA-7F48-8F32-2E8CD1832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130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BC94-A343-B44B-B2B2-5B238D626B8E}" type="datetimeFigureOut">
              <a:rPr lang="en-US" smtClean="0"/>
              <a:t>7/8/2025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8593-0BBA-7F48-8F32-2E8CD1832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8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BC94-A343-B44B-B2B2-5B238D626B8E}" type="datetimeFigureOut">
              <a:rPr lang="en-US" smtClean="0"/>
              <a:t>7/8/2025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8593-0BBA-7F48-8F32-2E8CD1832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57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BC94-A343-B44B-B2B2-5B238D626B8E}" type="datetimeFigureOut">
              <a:rPr lang="en-US" smtClean="0"/>
              <a:t>7/8/2025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8593-0BBA-7F48-8F32-2E8CD1832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70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BC94-A343-B44B-B2B2-5B238D626B8E}" type="datetimeFigureOut">
              <a:rPr lang="en-US" smtClean="0"/>
              <a:t>7/8/2025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8593-0BBA-7F48-8F32-2E8CD1832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2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BC94-A343-B44B-B2B2-5B238D626B8E}" type="datetimeFigureOut">
              <a:rPr lang="en-US" smtClean="0"/>
              <a:t>7/8/2025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8593-0BBA-7F48-8F32-2E8CD1832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3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BC94-A343-B44B-B2B2-5B238D626B8E}" type="datetimeFigureOut">
              <a:rPr lang="en-US" smtClean="0"/>
              <a:t>7/8/2025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8593-0BBA-7F48-8F32-2E8CD1832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540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My User Profile\tim.guest\Desktop\Ppt background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1BC94-A343-B44B-B2B2-5B238D626B8E}" type="datetimeFigureOut">
              <a:rPr lang="en-US" smtClean="0"/>
              <a:t>7/8/2025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A8593-0BBA-7F48-8F32-2E8CD1832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94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mybusoxfordshire.org.uk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dave.harrison@oxfordshire.gov.u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4413"/>
            <a:ext cx="8229600" cy="431049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Public Transport </a:t>
            </a:r>
            <a:br>
              <a:rPr lang="en-US" dirty="0"/>
            </a:br>
            <a:r>
              <a:rPr lang="en-US" dirty="0"/>
              <a:t>Team update</a:t>
            </a:r>
            <a:br>
              <a:rPr lang="en-US" dirty="0"/>
            </a:br>
            <a:br>
              <a:rPr lang="en-US" sz="1300" dirty="0"/>
            </a:br>
            <a:r>
              <a:rPr lang="en-US" sz="2000" dirty="0"/>
              <a:t>Ed Webster, Public Transport Planner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Parish Transport Representatives – 8 July 2025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en-US" sz="1600" i="1" dirty="0"/>
          </a:p>
        </p:txBody>
      </p:sp>
      <p:pic>
        <p:nvPicPr>
          <p:cNvPr id="5" name="Picture 4" descr="A black van on a street&#10;&#10;AI-generated content may be incorrect.">
            <a:extLst>
              <a:ext uri="{FF2B5EF4-FFF2-40B4-BE49-F238E27FC236}">
                <a16:creationId xmlns:a16="http://schemas.microsoft.com/office/drawing/2014/main" id="{363012F0-DF1C-42A6-E9C8-359E6F191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388" y="473337"/>
            <a:ext cx="3300412" cy="248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91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8C28-20E3-475B-A6C8-AD48C2167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599" cy="1143000"/>
          </a:xfrm>
        </p:spPr>
        <p:txBody>
          <a:bodyPr anchor="ctr">
            <a:normAutofit/>
          </a:bodyPr>
          <a:lstStyle/>
          <a:p>
            <a:r>
              <a:rPr lang="en-GB"/>
              <a:t>What’s been going on</a:t>
            </a:r>
          </a:p>
        </p:txBody>
      </p:sp>
      <p:pic>
        <p:nvPicPr>
          <p:cNvPr id="7" name="Picture 6" descr="Two buses parked in front of a building&#10;&#10;AI-generated content may be incorrect.">
            <a:extLst>
              <a:ext uri="{FF2B5EF4-FFF2-40B4-BE49-F238E27FC236}">
                <a16:creationId xmlns:a16="http://schemas.microsoft.com/office/drawing/2014/main" id="{E643EE75-6AA5-7348-ABC0-B58CC60681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398" r="8453" b="-3"/>
          <a:stretch>
            <a:fillRect/>
          </a:stretch>
        </p:blipFill>
        <p:spPr>
          <a:xfrm>
            <a:off x="457200" y="1600200"/>
            <a:ext cx="4038600" cy="4525963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7734E-9102-4768-993D-5F7F201C8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/>
              <a:t>BSIP Delivery Plan 2025/26: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Approved by Cabinet Member on 27 March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Submitted to Government on 31 March</a:t>
            </a:r>
          </a:p>
          <a:p>
            <a:pPr marL="0" indent="0">
              <a:lnSpc>
                <a:spcPct val="90000"/>
              </a:lnSpc>
              <a:buNone/>
            </a:pPr>
            <a:endParaRPr lang="en-GB" sz="2000"/>
          </a:p>
          <a:p>
            <a:pPr>
              <a:lnSpc>
                <a:spcPct val="90000"/>
              </a:lnSpc>
            </a:pPr>
            <a:r>
              <a:rPr lang="en-GB" sz="2000"/>
              <a:t>Services funded: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15 existing BSIP services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9 services transferred from other budgets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8 new improvements to existing services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1 service protected from commercial withdrawal</a:t>
            </a:r>
          </a:p>
          <a:p>
            <a:pPr>
              <a:lnSpc>
                <a:spcPct val="90000"/>
              </a:lnSpc>
            </a:pP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439469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8C28-20E3-475B-A6C8-AD48C2167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599" cy="1143000"/>
          </a:xfrm>
        </p:spPr>
        <p:txBody>
          <a:bodyPr anchor="ctr">
            <a:normAutofit/>
          </a:bodyPr>
          <a:lstStyle/>
          <a:p>
            <a:r>
              <a:rPr lang="en-GB" sz="4100" dirty="0"/>
              <a:t>What’s been going 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7734E-9102-4768-993D-5F7F201C8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368742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New bus maps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Town and county online maps launching very soon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Interactive map and timetables will be available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Hospitals Tube-style map</a:t>
            </a:r>
          </a:p>
          <a:p>
            <a:pPr>
              <a:lnSpc>
                <a:spcPct val="90000"/>
              </a:lnSpc>
            </a:pPr>
            <a:endParaRPr lang="en-GB" sz="1600" dirty="0"/>
          </a:p>
          <a:p>
            <a:pPr>
              <a:lnSpc>
                <a:spcPct val="90000"/>
              </a:lnSpc>
            </a:pPr>
            <a:endParaRPr lang="en-GB" sz="1600" dirty="0"/>
          </a:p>
          <a:p>
            <a:pPr>
              <a:lnSpc>
                <a:spcPct val="90000"/>
              </a:lnSpc>
            </a:pPr>
            <a:r>
              <a:rPr lang="en-GB" sz="2400" dirty="0"/>
              <a:t>Studies update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Future bus models study complete and due to be considered in October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DRT study: stage 1 (review) complete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DFAB0003-530C-9EFB-300D-5EA947AE9A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2815701" cy="281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868878-0139-1099-8CB9-7874DBA4E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551" y="1368742"/>
            <a:ext cx="3111648" cy="43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00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8C28-20E3-475B-A6C8-AD48C2167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599" cy="1143000"/>
          </a:xfrm>
        </p:spPr>
        <p:txBody>
          <a:bodyPr anchor="ctr">
            <a:normAutofit/>
          </a:bodyPr>
          <a:lstStyle/>
          <a:p>
            <a:r>
              <a:rPr lang="en-GB" sz="4100" dirty="0"/>
              <a:t>What’s been going 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7734E-9102-4768-993D-5F7F201C8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56202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MyBus review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GB" sz="2000" dirty="0"/>
          </a:p>
          <a:p>
            <a:pPr lvl="1">
              <a:lnSpc>
                <a:spcPct val="90000"/>
              </a:lnSpc>
            </a:pPr>
            <a:r>
              <a:rPr lang="en-GB" sz="2000" dirty="0"/>
              <a:t>Ticket has been hugely popular, particularly since change to fare cap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200,000 sold since July 2024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Cost is a concern and fare increase being considered</a:t>
            </a:r>
          </a:p>
          <a:p>
            <a:pPr lvl="1">
              <a:lnSpc>
                <a:spcPct val="90000"/>
              </a:lnSpc>
            </a:pPr>
            <a:r>
              <a:rPr lang="en-GB" sz="2000" dirty="0">
                <a:hlinkClick r:id="rId2"/>
              </a:rPr>
              <a:t>www.mybusoxfordshire.org.uk</a:t>
            </a:r>
            <a:endParaRPr lang="en-GB" sz="2000" dirty="0"/>
          </a:p>
          <a:p>
            <a:pPr lvl="1">
              <a:lnSpc>
                <a:spcPct val="90000"/>
              </a:lnSpc>
            </a:pPr>
            <a:endParaRPr lang="en-GB" sz="2000" dirty="0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DFAB0003-530C-9EFB-300D-5EA947AE9A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2815701" cy="281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D01E80-16DA-FBA5-41ED-4AE3865DDB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0" r="1" b="1"/>
          <a:stretch/>
        </p:blipFill>
        <p:spPr>
          <a:xfrm>
            <a:off x="534382" y="1600200"/>
            <a:ext cx="2891617" cy="411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7F930-3E03-9021-378C-D50FD10BA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E7143-9384-F1CC-7EA0-3B5F5CC08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599" cy="1143000"/>
          </a:xfrm>
        </p:spPr>
        <p:txBody>
          <a:bodyPr anchor="ctr">
            <a:normAutofit/>
          </a:bodyPr>
          <a:lstStyle/>
          <a:p>
            <a:r>
              <a:rPr lang="en-GB" dirty="0"/>
              <a:t>Future plans</a:t>
            </a:r>
          </a:p>
        </p:txBody>
      </p:sp>
      <p:pic>
        <p:nvPicPr>
          <p:cNvPr id="2050" name="Picture 2" descr="New bus services coming to Oxfordshire this month">
            <a:extLst>
              <a:ext uri="{FF2B5EF4-FFF2-40B4-BE49-F238E27FC236}">
                <a16:creationId xmlns:a16="http://schemas.microsoft.com/office/drawing/2014/main" id="{E85933FE-C8C1-14A0-4097-3E83ECF75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4" r="26562" b="-1"/>
          <a:stretch>
            <a:fillRect/>
          </a:stretch>
        </p:blipFill>
        <p:spPr bwMode="auto">
          <a:xfrm>
            <a:off x="457200" y="1600200"/>
            <a:ext cx="4038600" cy="452596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0E486-8D14-25AC-DDF0-908ADF24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GB" sz="2000" dirty="0"/>
              <a:t>BSIP Infrastructure:</a:t>
            </a:r>
          </a:p>
          <a:p>
            <a:pPr>
              <a:lnSpc>
                <a:spcPct val="90000"/>
              </a:lnSpc>
            </a:pPr>
            <a:endParaRPr lang="en-GB" sz="2000" dirty="0"/>
          </a:p>
          <a:p>
            <a:pPr lvl="1">
              <a:lnSpc>
                <a:spcPct val="90000"/>
              </a:lnSpc>
            </a:pPr>
            <a:r>
              <a:rPr lang="en-GB" sz="1600" dirty="0"/>
              <a:t>More real time information screens</a:t>
            </a:r>
          </a:p>
          <a:p>
            <a:pPr lvl="1">
              <a:lnSpc>
                <a:spcPct val="90000"/>
              </a:lnSpc>
            </a:pPr>
            <a:r>
              <a:rPr lang="en-GB" sz="1600" dirty="0"/>
              <a:t>Traffic light priority schemes</a:t>
            </a:r>
          </a:p>
          <a:p>
            <a:pPr lvl="1">
              <a:lnSpc>
                <a:spcPct val="90000"/>
              </a:lnSpc>
            </a:pPr>
            <a:r>
              <a:rPr lang="en-GB" sz="1600" dirty="0"/>
              <a:t>Gloucester Green bus station improvement</a:t>
            </a:r>
          </a:p>
          <a:p>
            <a:pPr lvl="1">
              <a:lnSpc>
                <a:spcPct val="90000"/>
              </a:lnSpc>
            </a:pPr>
            <a:r>
              <a:rPr lang="en-GB" sz="1600" dirty="0"/>
              <a:t>£575k bus stop improvement programme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GB" sz="1600" dirty="0"/>
          </a:p>
          <a:p>
            <a:pPr>
              <a:lnSpc>
                <a:spcPct val="90000"/>
              </a:lnSpc>
            </a:pPr>
            <a:r>
              <a:rPr lang="en-GB" sz="2000" dirty="0"/>
              <a:t>Vehicle Improvement Fund:</a:t>
            </a:r>
          </a:p>
          <a:p>
            <a:pPr>
              <a:lnSpc>
                <a:spcPct val="90000"/>
              </a:lnSpc>
            </a:pPr>
            <a:endParaRPr lang="en-GB" sz="2000" dirty="0"/>
          </a:p>
          <a:p>
            <a:pPr lvl="1">
              <a:lnSpc>
                <a:spcPct val="90000"/>
              </a:lnSpc>
            </a:pPr>
            <a:r>
              <a:rPr lang="en-GB" sz="1600" dirty="0"/>
              <a:t>£1.4m for zero emission buses, ticketing enhancements etc.</a:t>
            </a:r>
          </a:p>
          <a:p>
            <a:pPr marL="0" indent="0">
              <a:lnSpc>
                <a:spcPct val="90000"/>
              </a:lnSpc>
              <a:buNone/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Scheme development:</a:t>
            </a:r>
          </a:p>
          <a:p>
            <a:pPr>
              <a:lnSpc>
                <a:spcPct val="90000"/>
              </a:lnSpc>
            </a:pPr>
            <a:endParaRPr lang="en-GB" sz="2000" dirty="0"/>
          </a:p>
          <a:p>
            <a:pPr lvl="1">
              <a:lnSpc>
                <a:spcPct val="90000"/>
              </a:lnSpc>
            </a:pPr>
            <a:r>
              <a:rPr lang="en-GB" sz="1600" dirty="0"/>
              <a:t>Benson Lane, Crowmarsh</a:t>
            </a:r>
          </a:p>
          <a:p>
            <a:pPr lvl="1">
              <a:lnSpc>
                <a:spcPct val="90000"/>
              </a:lnSpc>
            </a:pPr>
            <a:r>
              <a:rPr lang="en-GB" sz="1600" dirty="0"/>
              <a:t>John Radcliffe Hospital bus priority</a:t>
            </a:r>
          </a:p>
          <a:p>
            <a:pPr lvl="1">
              <a:lnSpc>
                <a:spcPct val="90000"/>
              </a:lnSpc>
            </a:pPr>
            <a:r>
              <a:rPr lang="en-GB" sz="1600" dirty="0"/>
              <a:t>Horspath </a:t>
            </a:r>
            <a:r>
              <a:rPr lang="en-GB" sz="1600" dirty="0" err="1"/>
              <a:t>Driftway</a:t>
            </a:r>
            <a:r>
              <a:rPr lang="en-GB" sz="1600" dirty="0"/>
              <a:t> queue relocation</a:t>
            </a:r>
          </a:p>
        </p:txBody>
      </p:sp>
    </p:spTree>
    <p:extLst>
      <p:ext uri="{BB962C8B-B14F-4D97-AF65-F5344CB8AC3E}">
        <p14:creationId xmlns:p14="http://schemas.microsoft.com/office/powerpoint/2010/main" val="291342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8C28-20E3-475B-A6C8-AD48C2167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599" cy="1143000"/>
          </a:xfrm>
        </p:spPr>
        <p:txBody>
          <a:bodyPr anchor="ctr">
            <a:normAutofit/>
          </a:bodyPr>
          <a:lstStyle/>
          <a:p>
            <a:r>
              <a:rPr lang="en-GB" dirty="0"/>
              <a:t>Upcoming service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7734E-9102-4768-993D-5F7F201C8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869219" cy="45101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GB" sz="2200" dirty="0"/>
              <a:t>July and August 2025: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GB" sz="1800" dirty="0"/>
          </a:p>
          <a:p>
            <a:pPr lvl="1">
              <a:lnSpc>
                <a:spcPct val="90000"/>
              </a:lnSpc>
            </a:pPr>
            <a:r>
              <a:rPr lang="en-GB" sz="1800" dirty="0"/>
              <a:t>25/29 (Bicester): new Sunday service (to be confirmed)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108: Revised route in Stanton St John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134 (Goring): to be operated by Thames Travel to revised route/timetable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136 (Cholsey): improved to half hourly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139 (Benson): replaced by diversion of service 33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275 (Chinnor): to be operated by Red Rose Travel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800 (Oxford): new half hourly service between Horspath Road Ind Est, Redbridge Park &amp; Ride and City Centre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801 (Chipping Norton): new hourly Sunday service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B3/B4 (Banbury): new hourly Sunday service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H5 (Bicester): two additional PM journeys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S9 (Wantage): temporary reduction in off-peak frequency to every 30 mins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X4 (Banbury): improvement to four journeys (currently two)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X32 (Didcot): improvement to every 20 mins on weekdays</a:t>
            </a:r>
          </a:p>
          <a:p>
            <a:pPr marL="0" indent="0">
              <a:lnSpc>
                <a:spcPct val="90000"/>
              </a:lnSpc>
              <a:buNone/>
            </a:pPr>
            <a:endParaRPr lang="en-GB" sz="2200" dirty="0"/>
          </a:p>
          <a:p>
            <a:pPr>
              <a:lnSpc>
                <a:spcPct val="90000"/>
              </a:lnSpc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2074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4649A-96D0-3FD4-802F-0D68572CF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B3BB4-ECBA-58DB-6959-139868420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599" cy="1143000"/>
          </a:xfrm>
        </p:spPr>
        <p:txBody>
          <a:bodyPr anchor="ctr">
            <a:normAutofit/>
          </a:bodyPr>
          <a:lstStyle/>
          <a:p>
            <a:r>
              <a:rPr lang="en-GB" sz="4100" dirty="0"/>
              <a:t>Botley Road 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5B74-F161-BB07-BB17-1C1F8420B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Closure extended by Network Rail until August 2026</a:t>
            </a:r>
          </a:p>
          <a:p>
            <a:pPr marL="0" indent="0">
              <a:lnSpc>
                <a:spcPct val="90000"/>
              </a:lnSpc>
              <a:buNone/>
            </a:pP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400" dirty="0"/>
              <a:t>Service changes in August 2025: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400 withdrawn west of Oxford station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New service 4B to/from Harcourt Hill (every 30 mins Mon-Sat daytime)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Through tickets retained</a:t>
            </a:r>
          </a:p>
          <a:p>
            <a:pPr>
              <a:lnSpc>
                <a:spcPct val="90000"/>
              </a:lnSpc>
            </a:pPr>
            <a:endParaRPr lang="en-GB" sz="1600" dirty="0"/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AE17A488-3D4E-DE62-B8F8-D25C915956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2815701" cy="281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Oxford Bus Company 371 - OX68 MBA (400 Oxford, Botley Road… | Flickr">
            <a:extLst>
              <a:ext uri="{FF2B5EF4-FFF2-40B4-BE49-F238E27FC236}">
                <a16:creationId xmlns:a16="http://schemas.microsoft.com/office/drawing/2014/main" id="{7DE8330A-7332-E727-2AF8-FAF01C6D6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472" y="1965963"/>
            <a:ext cx="3383373" cy="31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965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8C28-20E3-475B-A6C8-AD48C2167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599" cy="1143000"/>
          </a:xfrm>
        </p:spPr>
        <p:txBody>
          <a:bodyPr anchor="ctr">
            <a:normAutofit/>
          </a:bodyPr>
          <a:lstStyle/>
          <a:p>
            <a:r>
              <a:rPr lang="en-GB" dirty="0"/>
              <a:t>X40 service improvements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2D6C3D-039A-7BC9-89D6-3079803D39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10635" y="1333949"/>
            <a:ext cx="4276164" cy="481942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10 brand new tri-axle double deck buses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Improvement to every 20 mins on Mondays to Fridays and 30 mins on Sundays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Improved late night services from Oxford Fri/Sat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New late night services from Reading Fri/Sat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Route via Abingdon Road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BSIP-funded stops improvement south of Wallingford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Mobility hub development at Benson Marina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New right turn for buses at Benson Lane, Crowmarsh</a:t>
            </a:r>
          </a:p>
        </p:txBody>
      </p:sp>
      <p:pic>
        <p:nvPicPr>
          <p:cNvPr id="7" name="Picture 6" descr="A blue double decker bus parked in a parking lot&#10;&#10;AI-generated content may be incorrect.">
            <a:extLst>
              <a:ext uri="{FF2B5EF4-FFF2-40B4-BE49-F238E27FC236}">
                <a16:creationId xmlns:a16="http://schemas.microsoft.com/office/drawing/2014/main" id="{BF60BC03-983C-2770-BCDF-8C19C08FB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30" y="1904104"/>
            <a:ext cx="3726626" cy="279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98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E7962-5AE1-4691-BDEA-D0F27BA74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DD5F6-99A2-4CB4-ADA8-01B9B6129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Ed Webster</a:t>
            </a:r>
          </a:p>
          <a:p>
            <a:pPr marL="0" indent="0">
              <a:buNone/>
            </a:pPr>
            <a:r>
              <a:rPr lang="en-GB" dirty="0"/>
              <a:t>   Public Transport Planner</a:t>
            </a:r>
          </a:p>
          <a:p>
            <a:pPr marL="0" indent="0">
              <a:buNone/>
            </a:pPr>
            <a:r>
              <a:rPr lang="en-GB" dirty="0"/>
              <a:t>   </a:t>
            </a:r>
            <a:r>
              <a:rPr lang="en-GB" dirty="0">
                <a:hlinkClick r:id="rId2"/>
              </a:rPr>
              <a:t>edward.webster@oxfordshire.gov.uk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A553BA-764D-5BBB-D5F6-7022FE568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536" y="3689872"/>
            <a:ext cx="2862736" cy="257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18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F0C40BB37E1D4D8E74A12A102F225F" ma:contentTypeVersion="13" ma:contentTypeDescription="Create a new document." ma:contentTypeScope="" ma:versionID="9334dddf35e5d8c1a5a7272fbc512f8b">
  <xsd:schema xmlns:xsd="http://www.w3.org/2001/XMLSchema" xmlns:xs="http://www.w3.org/2001/XMLSchema" xmlns:p="http://schemas.microsoft.com/office/2006/metadata/properties" xmlns:ns3="be17dac7-d7b4-4888-8885-789c532918f3" xmlns:ns4="2f9dbb90-3c48-43d0-b9a5-b7792ee21f16" targetNamespace="http://schemas.microsoft.com/office/2006/metadata/properties" ma:root="true" ma:fieldsID="cf1835f6f580efe9aa70f965a2169609" ns3:_="" ns4:_="">
    <xsd:import namespace="be17dac7-d7b4-4888-8885-789c532918f3"/>
    <xsd:import namespace="2f9dbb90-3c48-43d0-b9a5-b7792ee21f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17dac7-d7b4-4888-8885-789c532918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9dbb90-3c48-43d0-b9a5-b7792ee21f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8CD8CF-B10D-4BD9-A9C0-5AB2918414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17dac7-d7b4-4888-8885-789c532918f3"/>
    <ds:schemaRef ds:uri="2f9dbb90-3c48-43d0-b9a5-b7792ee21f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BB8A56-32CC-421E-AF8B-D945E115D0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C07CDA-2D60-45FB-A10E-B6082A04A12D}">
  <ds:schemaRefs>
    <ds:schemaRef ds:uri="http://schemas.microsoft.com/office/2006/metadata/properties"/>
    <ds:schemaRef ds:uri="2f9dbb90-3c48-43d0-b9a5-b7792ee21f16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be17dac7-d7b4-4888-8885-789c532918f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3229</TotalTime>
  <Words>502</Words>
  <Application>Microsoft Office PowerPoint</Application>
  <PresentationFormat>On-screen Show (4:3)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Office Theme</vt:lpstr>
      <vt:lpstr>   Public Transport  Team update  Ed Webster, Public Transport Planner  Parish Transport Representatives – 8 July 2025   </vt:lpstr>
      <vt:lpstr>What’s been going on</vt:lpstr>
      <vt:lpstr>What’s been going on</vt:lpstr>
      <vt:lpstr>What’s been going on</vt:lpstr>
      <vt:lpstr>Future plans</vt:lpstr>
      <vt:lpstr>Upcoming service changes</vt:lpstr>
      <vt:lpstr>Botley Road closure</vt:lpstr>
      <vt:lpstr>X40 service improvements</vt:lpstr>
      <vt:lpstr>Questions?</vt:lpstr>
    </vt:vector>
  </TitlesOfParts>
  <Company>oxfordshire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Department</dc:creator>
  <cp:lastModifiedBy>Webster, Edward - Oxfordshire County Council</cp:lastModifiedBy>
  <cp:revision>66</cp:revision>
  <dcterms:created xsi:type="dcterms:W3CDTF">2012-11-02T14:00:39Z</dcterms:created>
  <dcterms:modified xsi:type="dcterms:W3CDTF">2025-07-08T10:41:29Z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0x0101008FF0C40BB37E1D4D8E74A12A102F225F</vt:lpwstr>
  </property>
</Properties>
</file>