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64996-353C-6182-23F6-D0DC9F0C0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62E194-40A5-ED9B-7F9E-F67726F39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AC3A3-10F6-A675-62F7-561ECCB3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6807C-6411-1FFF-CF51-DC7279E04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DE9EA-13E3-85F8-3559-51C50509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6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8F3-85A3-CF4B-FE98-8F42F2A0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9187A6-FFF3-2272-39FA-671BF879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90D84-9B4F-9A48-0BFD-BBCD28385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5D9C8-8D00-8208-FCEF-C2AC7EC99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C15E7-420B-A6CF-9489-6EDA206F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72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06B829-6719-1D02-F940-332D21F614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23903-AE94-1C22-5CB5-AA962E78A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02579-C98B-6877-3A3B-D0A45F3B9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3A86-3A38-B12E-872F-DE4C777D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7DB95-918D-9C6D-065F-6FB44950F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3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8EFA3-9E44-8E31-6F0E-7FF919E71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034E8-72C6-3BA0-F28C-F291C2DB1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5C3BF7-47C9-9A6E-39CF-52701D77B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15C65-17E1-9381-702B-B07C5BDB8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B6EF2-2CF2-3F06-107A-073264346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68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2547-ACE6-EBDF-945C-7012389F3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E342D9-9B5D-FDDB-0C63-A39D76C42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0888D-1604-CC96-AD0C-AC6C9071D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DC1E-C7E7-0172-D851-DCA43DD40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62C69-9D29-E09E-620B-A7E48AF69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522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10B6-C916-6D9D-0C60-81935F08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529DE-3C3D-1105-A58A-FDE319A077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E9191-A31B-89D3-98C6-6C381A70A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7F3083-76FC-36B9-9C87-33A9D114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5FFCD7-2B6B-CBA8-6760-D86E8FF1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521D99-EF46-739A-B03F-7F12F77D8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168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7C339-676B-B917-4866-3B02DC520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EA89F1-81C7-6B7E-19F6-3B47C856B7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52B456-2782-681C-9EF8-CB4CFB7BD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504208-4F03-FA92-F411-1F8B0E729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C296EE-A4B5-84B3-E9FA-6B9973902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93B7BE-8E4C-03D4-BD8F-5F10F8493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B9CD7-1BB8-705A-17A1-FA2C1EAB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C55E8-F6D6-3A2F-D952-1D0183A49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83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F4E78-3D28-B000-2ED3-7EC294FB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41F18-D923-2A95-0909-A2DDA259F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773CF8-724E-38A3-DE92-0CA82C41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EFC29B-F99D-D943-9F21-E04FF29C7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435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8C4FA8-D972-18F8-F9D9-8ED7D244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C55A9B-7D19-08B0-35E4-FB1346E10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BDBE6-BC74-9596-6BE8-EF75C8F8D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87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79AEB-1EBA-5553-1339-F007307EA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E2795-A03D-CA22-7086-CE71D1EF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6F6EA-20AA-E18C-1844-6C408A5D1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5E5C6-FC2D-BF4F-AFB3-B7D1FCB1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3059D-DF9F-95D0-10B8-79D5D10E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8ECB-34E1-C949-A672-CA91EAA9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46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3ECF4-F76D-BEF6-D0D1-FDF2DD2E2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E4D7FA-3DA3-012D-0363-5A82C3FCB7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A9079-B608-BC48-45CD-D2848F024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B5782-BD4F-9760-6DB7-745EDDADF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4EC7-3D00-66AB-13ED-4CB8C8E1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FF435D-1AFC-EFCE-68F0-C1DEA26D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27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9F779-E85F-B855-E00B-55EBB2C68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664EF-811E-8ACE-3BCF-19C959AD8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C7F0C-BE8A-0083-20A1-D50E99E2C6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69D64-602E-47E7-8FA4-3AFD4E956922}" type="datetimeFigureOut">
              <a:rPr lang="en-GB" smtClean="0"/>
              <a:t>18/03/2025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4014A6-45E6-FCA2-6BE2-01515F03CC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81A4C-8B69-1047-D81F-D6183FDE10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1E210-A736-4CC8-8AC5-4F50877106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2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oxfordshire.maps.arcgis.com/apps/webappviewer/index.html?id=887c09c51dcc4d468a487ba46669e0a5&amp;extent=332856.1748%2C153364.1918%2C585798.3473%2C276395.6879%2C27700&amp;showLayers=CommunityTravelSchemes_255%3BCommunityTravelSchemes_255_0%3BNear_Me_Upgrade_FeatureService_8955_28%3BNear_Me_Upgrade_FeatureService_8955_2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6CB49F-E938-1813-51F1-B22AA3CCA0DF}"/>
              </a:ext>
            </a:extLst>
          </p:cNvPr>
          <p:cNvSpPr txBox="1"/>
          <p:nvPr/>
        </p:nvSpPr>
        <p:spPr>
          <a:xfrm>
            <a:off x="385665" y="-66675"/>
            <a:ext cx="11530110" cy="720197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+mn-cs"/>
            </a:endParaRPr>
          </a:p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PTRs meeting: 18</a:t>
            </a:r>
            <a:r>
              <a:rPr lang="en-GB" sz="1600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March</a:t>
            </a:r>
            <a:r>
              <a:rPr kumimoji="0" lang="en-GB" sz="1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 2025</a:t>
            </a:r>
          </a:p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Community transport update</a:t>
            </a:r>
          </a:p>
          <a:p>
            <a:pPr marL="9017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1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Tim Darch, Public Transport Planner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742950" marR="0" lvl="1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2023-24 community transport grant scheme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Discussions continue with Thame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Wantage town councils regarding potential new community transport schemes.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Wantage scheme is at draft timetable stage.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Thame 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has expressed a desire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potentially bring their town bus service into the community transport sector after the expiry of the current contract for service 121.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>
                <a:tab pos="7448550" algn="l"/>
              </a:tabLst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Wallingford Town Council has appointed a part-time community transport development officer to oversee the investigation and delivery of improved CT coverage for the town (post funded by Wallingford’s successful 2023-24 community transport grant application).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kumimoji="0" lang="en-US" sz="13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ommunity</a:t>
            </a:r>
            <a:r>
              <a:rPr kumimoji="0" lang="en-US" sz="1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transport grant scheme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Given 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continuing increased 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financial commitments elsewhere, the grant pot for 2025-26 is likely to be of similar size to last year (around £100k). However a significant proportion of the other commitments is to support services currently operated by Oxfordshire’s community transport sector.</a:t>
            </a:r>
            <a:endParaRPr lang="en-GB" sz="13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Successful applicants from the 2024-25 grant scheme were all awarded two-year grants: further applications will not be considered from these schemes in 2025-26 to enable the grant budget to be distributed as widely as possible.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Hope to invite applications as soon as is practical in the new financial year: aiming for mid-April.</a:t>
            </a:r>
            <a:endParaRPr kumimoji="0" lang="en-GB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GB" sz="13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Community Transport mapping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Aspiration is to launch an o</a:t>
            </a:r>
            <a:r>
              <a:rPr kumimoji="0" lang="en-GB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nline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searchable map of Oxfordshire CT schemes simultaneously with other public transport mapping projects currently under way.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Link to map: 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Oxfordshire CT map BETA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No comments received after last PTR meeting: please feel free to review!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lang="en-GB" sz="1300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300" b="1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New bus service for Holton: variations to Fleet-operated bus service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Following local requests, Holton will be served by OCC Fleet-operated service 49 (Tuesday and </a:t>
            </a:r>
            <a:r>
              <a:rPr lang="en-GB" sz="1300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Thusday</a:t>
            </a: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from Monday 31 March by extension of the current route.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this is an ‘internal’ service, this has been a quick and relatively easy way to meet a request to cover an area which was previously unserved by bus.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en-GB" sz="13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Happy to consider similar requests for amendments to existing OCC Fleet-operated services from other communities without public transport (with the caveat that it may not be practical to meet all requests).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Times New Roman" panose="02020603050405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063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F6CB49F-E938-1813-51F1-B22AA3CCA0DF}"/>
              </a:ext>
            </a:extLst>
          </p:cNvPr>
          <p:cNvSpPr txBox="1"/>
          <p:nvPr/>
        </p:nvSpPr>
        <p:spPr>
          <a:xfrm>
            <a:off x="385665" y="305955"/>
            <a:ext cx="11604172" cy="280076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PTRs meeting: 18 March 2025</a:t>
            </a:r>
          </a:p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Concessionary fares</a:t>
            </a:r>
            <a:r>
              <a:rPr lang="en-GB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update</a:t>
            </a:r>
          </a:p>
          <a:p>
            <a:pPr marL="90170" algn="ctr" fontAlgn="base"/>
            <a:r>
              <a:rPr lang="en-GB" b="1" i="1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Tim Darch, Public Transport Planner</a:t>
            </a:r>
            <a:endParaRPr lang="en-GB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algn="ctr" fontAlgn="base"/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/>
            <a:endParaRPr lang="en-GB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Discussions over 2025-26 scheme with major operators are largely complete.</a:t>
            </a: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Concessionary fares budget for 2025-26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around £10.5m</a:t>
            </a:r>
            <a:r>
              <a:rPr lang="en-GB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Expenditure is currently forecast at between £9.5m and £10m but this will be refined and is likely to reduce slightly.</a:t>
            </a:r>
            <a:endParaRPr lang="en-GB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 algn="just" fontAlgn="base">
              <a:buFont typeface="Courier New" panose="02070309020205020404" pitchFamily="49" charset="0"/>
              <a:buChar char="o"/>
            </a:pP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will be no changes to eligibility criteria or hours of validity in the next scheme year (which begins on April 1</a:t>
            </a:r>
            <a:r>
              <a:rPr lang="en-GB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en-GB" dirty="0">
              <a:effectLst/>
              <a:latin typeface="Arial"/>
              <a:ea typeface="Times New Roman" panose="02020603050405020304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332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452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Darch, Tim - Oxfordshire County Council</dc:creator>
  <cp:lastModifiedBy>Darch, Tim - Oxfordshire County Council</cp:lastModifiedBy>
  <cp:revision>60</cp:revision>
  <dcterms:created xsi:type="dcterms:W3CDTF">2023-11-13T12:55:09Z</dcterms:created>
  <dcterms:modified xsi:type="dcterms:W3CDTF">2025-03-18T14:18:57Z</dcterms:modified>
</cp:coreProperties>
</file>